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</p:sldMasterIdLst>
  <p:notesMasterIdLst>
    <p:notesMasterId r:id="rId34"/>
  </p:notesMasterIdLst>
  <p:handoutMasterIdLst>
    <p:handoutMasterId r:id="rId35"/>
  </p:handoutMasterIdLst>
  <p:sldIdLst>
    <p:sldId id="258" r:id="rId3"/>
    <p:sldId id="259" r:id="rId4"/>
    <p:sldId id="957" r:id="rId5"/>
    <p:sldId id="941" r:id="rId6"/>
    <p:sldId id="942" r:id="rId7"/>
    <p:sldId id="943" r:id="rId8"/>
    <p:sldId id="944" r:id="rId9"/>
    <p:sldId id="945" r:id="rId10"/>
    <p:sldId id="946" r:id="rId11"/>
    <p:sldId id="947" r:id="rId12"/>
    <p:sldId id="948" r:id="rId13"/>
    <p:sldId id="949" r:id="rId14"/>
    <p:sldId id="950" r:id="rId15"/>
    <p:sldId id="951" r:id="rId16"/>
    <p:sldId id="952" r:id="rId17"/>
    <p:sldId id="953" r:id="rId18"/>
    <p:sldId id="955" r:id="rId19"/>
    <p:sldId id="954" r:id="rId20"/>
    <p:sldId id="956" r:id="rId21"/>
    <p:sldId id="958" r:id="rId22"/>
    <p:sldId id="959" r:id="rId23"/>
    <p:sldId id="960" r:id="rId24"/>
    <p:sldId id="962" r:id="rId25"/>
    <p:sldId id="961" r:id="rId26"/>
    <p:sldId id="963" r:id="rId27"/>
    <p:sldId id="964" r:id="rId28"/>
    <p:sldId id="965" r:id="rId29"/>
    <p:sldId id="966" r:id="rId30"/>
    <p:sldId id="544" r:id="rId31"/>
    <p:sldId id="537" r:id="rId32"/>
    <p:sldId id="6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9"/>
    <a:srgbClr val="767171"/>
    <a:srgbClr val="009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2"/>
    <p:restoredTop sz="83815" autoAdjust="0"/>
  </p:normalViewPr>
  <p:slideViewPr>
    <p:cSldViewPr snapToGrid="0" showGuides="1">
      <p:cViewPr varScale="1">
        <p:scale>
          <a:sx n="134" d="100"/>
          <a:sy n="134" d="100"/>
        </p:scale>
        <p:origin x="1782" y="126"/>
      </p:cViewPr>
      <p:guideLst>
        <p:guide orient="horz" pos="35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, Chengyi" userId="9f02c3db-5b00-4063-9ad4-7cdd84fdd2bb" providerId="ADAL" clId="{71EBC684-37BE-40AE-943F-85B359DFBCAD}"/>
    <pc:docChg chg="undo custSel addSld delSld modSld sldOrd">
      <pc:chgData name="Qu, Chengyi" userId="9f02c3db-5b00-4063-9ad4-7cdd84fdd2bb" providerId="ADAL" clId="{71EBC684-37BE-40AE-943F-85B359DFBCAD}" dt="2024-01-09T16:40:24.173" v="390"/>
      <pc:docMkLst>
        <pc:docMk/>
      </pc:docMkLst>
      <pc:sldChg chg="modSp">
        <pc:chgData name="Qu, Chengyi" userId="9f02c3db-5b00-4063-9ad4-7cdd84fdd2bb" providerId="ADAL" clId="{71EBC684-37BE-40AE-943F-85B359DFBCAD}" dt="2024-01-09T16:03:38.752" v="43" actId="20577"/>
        <pc:sldMkLst>
          <pc:docMk/>
          <pc:sldMk cId="553553694" sldId="258"/>
        </pc:sldMkLst>
      </pc:sldChg>
      <pc:sldChg chg="modSp add del">
        <pc:chgData name="Qu, Chengyi" userId="9f02c3db-5b00-4063-9ad4-7cdd84fdd2bb" providerId="ADAL" clId="{71EBC684-37BE-40AE-943F-85B359DFBCAD}" dt="2024-01-09T16:33:06.416" v="367" actId="207"/>
        <pc:sldMkLst>
          <pc:docMk/>
          <pc:sldMk cId="4036932635" sldId="261"/>
        </pc:sldMkLst>
      </pc:sldChg>
      <pc:sldChg chg="modSp add del">
        <pc:chgData name="Qu, Chengyi" userId="9f02c3db-5b00-4063-9ad4-7cdd84fdd2bb" providerId="ADAL" clId="{71EBC684-37BE-40AE-943F-85B359DFBCAD}" dt="2024-01-09T16:33:13.542" v="368" actId="207"/>
        <pc:sldMkLst>
          <pc:docMk/>
          <pc:sldMk cId="2621682104" sldId="262"/>
        </pc:sldMkLst>
      </pc:sldChg>
      <pc:sldChg chg="modSp add del">
        <pc:chgData name="Qu, Chengyi" userId="9f02c3db-5b00-4063-9ad4-7cdd84fdd2bb" providerId="ADAL" clId="{71EBC684-37BE-40AE-943F-85B359DFBCAD}" dt="2024-01-09T16:33:21.854" v="369" actId="207"/>
        <pc:sldMkLst>
          <pc:docMk/>
          <pc:sldMk cId="0" sldId="263"/>
        </pc:sldMkLst>
      </pc:sldChg>
      <pc:sldChg chg="modSp add del">
        <pc:chgData name="Qu, Chengyi" userId="9f02c3db-5b00-4063-9ad4-7cdd84fdd2bb" providerId="ADAL" clId="{71EBC684-37BE-40AE-943F-85B359DFBCAD}" dt="2024-01-09T16:33:33.053" v="370" actId="207"/>
        <pc:sldMkLst>
          <pc:docMk/>
          <pc:sldMk cId="0" sldId="264"/>
        </pc:sldMkLst>
      </pc:sldChg>
      <pc:sldChg chg="modSp add del">
        <pc:chgData name="Qu, Chengyi" userId="9f02c3db-5b00-4063-9ad4-7cdd84fdd2bb" providerId="ADAL" clId="{71EBC684-37BE-40AE-943F-85B359DFBCAD}" dt="2024-01-09T16:33:57.054" v="371" actId="207"/>
        <pc:sldMkLst>
          <pc:docMk/>
          <pc:sldMk cId="0" sldId="265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283235496" sldId="270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976470243" sldId="271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385946305" sldId="27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834100436" sldId="273"/>
        </pc:sldMkLst>
      </pc:sldChg>
      <pc:sldChg chg="del">
        <pc:chgData name="Qu, Chengyi" userId="9f02c3db-5b00-4063-9ad4-7cdd84fdd2bb" providerId="ADAL" clId="{71EBC684-37BE-40AE-943F-85B359DFBCAD}" dt="2024-01-09T16:08:30.571" v="104" actId="2696"/>
        <pc:sldMkLst>
          <pc:docMk/>
          <pc:sldMk cId="1167962290" sldId="274"/>
        </pc:sldMkLst>
      </pc:sldChg>
      <pc:sldChg chg="del">
        <pc:chgData name="Qu, Chengyi" userId="9f02c3db-5b00-4063-9ad4-7cdd84fdd2bb" providerId="ADAL" clId="{71EBC684-37BE-40AE-943F-85B359DFBCAD}" dt="2024-01-09T16:08:30.494" v="90" actId="2696"/>
        <pc:sldMkLst>
          <pc:docMk/>
          <pc:sldMk cId="506940129" sldId="275"/>
        </pc:sldMkLst>
      </pc:sldChg>
      <pc:sldChg chg="modSp add del">
        <pc:chgData name="Qu, Chengyi" userId="9f02c3db-5b00-4063-9ad4-7cdd84fdd2bb" providerId="ADAL" clId="{71EBC684-37BE-40AE-943F-85B359DFBCAD}" dt="2024-01-09T16:12:26.136" v="116" actId="207"/>
        <pc:sldMkLst>
          <pc:docMk/>
          <pc:sldMk cId="2242056526" sldId="276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3925861337" sldId="280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986486448" sldId="281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836295078" sldId="282"/>
        </pc:sldMkLst>
      </pc:sldChg>
      <pc:sldChg chg="del">
        <pc:chgData name="Qu, Chengyi" userId="9f02c3db-5b00-4063-9ad4-7cdd84fdd2bb" providerId="ADAL" clId="{71EBC684-37BE-40AE-943F-85B359DFBCAD}" dt="2024-01-09T16:08:30.581" v="106" actId="2696"/>
        <pc:sldMkLst>
          <pc:docMk/>
          <pc:sldMk cId="2263096639" sldId="284"/>
        </pc:sldMkLst>
      </pc:sldChg>
      <pc:sldChg chg="del">
        <pc:chgData name="Qu, Chengyi" userId="9f02c3db-5b00-4063-9ad4-7cdd84fdd2bb" providerId="ADAL" clId="{71EBC684-37BE-40AE-943F-85B359DFBCAD}" dt="2024-01-09T16:08:30.607" v="110" actId="2696"/>
        <pc:sldMkLst>
          <pc:docMk/>
          <pc:sldMk cId="3164840039" sldId="290"/>
        </pc:sldMkLst>
      </pc:sldChg>
      <pc:sldChg chg="del">
        <pc:chgData name="Qu, Chengyi" userId="9f02c3db-5b00-4063-9ad4-7cdd84fdd2bb" providerId="ADAL" clId="{71EBC684-37BE-40AE-943F-85B359DFBCAD}" dt="2024-01-09T16:08:30.577" v="105" actId="2696"/>
        <pc:sldMkLst>
          <pc:docMk/>
          <pc:sldMk cId="828849643" sldId="29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4015059804" sldId="335"/>
        </pc:sldMkLst>
      </pc:sldChg>
      <pc:sldChg chg="del">
        <pc:chgData name="Qu, Chengyi" userId="9f02c3db-5b00-4063-9ad4-7cdd84fdd2bb" providerId="ADAL" clId="{71EBC684-37BE-40AE-943F-85B359DFBCAD}" dt="2024-01-09T16:08:30.488" v="89" actId="2696"/>
        <pc:sldMkLst>
          <pc:docMk/>
          <pc:sldMk cId="3586452947" sldId="385"/>
        </pc:sldMkLst>
      </pc:sldChg>
      <pc:sldChg chg="del">
        <pc:chgData name="Qu, Chengyi" userId="9f02c3db-5b00-4063-9ad4-7cdd84fdd2bb" providerId="ADAL" clId="{71EBC684-37BE-40AE-943F-85B359DFBCAD}" dt="2024-01-09T16:08:30.557" v="101" actId="2696"/>
        <pc:sldMkLst>
          <pc:docMk/>
          <pc:sldMk cId="2297114513" sldId="386"/>
        </pc:sldMkLst>
      </pc:sldChg>
      <pc:sldChg chg="del">
        <pc:chgData name="Qu, Chengyi" userId="9f02c3db-5b00-4063-9ad4-7cdd84fdd2bb" providerId="ADAL" clId="{71EBC684-37BE-40AE-943F-85B359DFBCAD}" dt="2024-01-09T16:08:30.542" v="98" actId="2696"/>
        <pc:sldMkLst>
          <pc:docMk/>
          <pc:sldMk cId="57844262" sldId="389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4242966397" sldId="390"/>
        </pc:sldMkLst>
      </pc:sldChg>
      <pc:sldChg chg="del">
        <pc:chgData name="Qu, Chengyi" userId="9f02c3db-5b00-4063-9ad4-7cdd84fdd2bb" providerId="ADAL" clId="{71EBC684-37BE-40AE-943F-85B359DFBCAD}" dt="2024-01-09T16:08:30.500" v="91" actId="2696"/>
        <pc:sldMkLst>
          <pc:docMk/>
          <pc:sldMk cId="313756204" sldId="39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319081198" sldId="446"/>
        </pc:sldMkLst>
      </pc:sldChg>
      <pc:sldChg chg="add">
        <pc:chgData name="Qu, Chengyi" userId="9f02c3db-5b00-4063-9ad4-7cdd84fdd2bb" providerId="ADAL" clId="{71EBC684-37BE-40AE-943F-85B359DFBCAD}" dt="2024-01-09T16:07:30.569" v="85"/>
        <pc:sldMkLst>
          <pc:docMk/>
          <pc:sldMk cId="626454371" sldId="504"/>
        </pc:sldMkLst>
      </pc:sldChg>
      <pc:sldChg chg="del">
        <pc:chgData name="Qu, Chengyi" userId="9f02c3db-5b00-4063-9ad4-7cdd84fdd2bb" providerId="ADAL" clId="{71EBC684-37BE-40AE-943F-85B359DFBCAD}" dt="2024-01-09T16:08:30.505" v="92" actId="2696"/>
        <pc:sldMkLst>
          <pc:docMk/>
          <pc:sldMk cId="2570994425" sldId="505"/>
        </pc:sldMkLst>
      </pc:sldChg>
      <pc:sldChg chg="del">
        <pc:chgData name="Qu, Chengyi" userId="9f02c3db-5b00-4063-9ad4-7cdd84fdd2bb" providerId="ADAL" clId="{71EBC684-37BE-40AE-943F-85B359DFBCAD}" dt="2024-01-09T16:08:30.510" v="93" actId="2696"/>
        <pc:sldMkLst>
          <pc:docMk/>
          <pc:sldMk cId="951130442" sldId="506"/>
        </pc:sldMkLst>
      </pc:sldChg>
      <pc:sldChg chg="del">
        <pc:chgData name="Qu, Chengyi" userId="9f02c3db-5b00-4063-9ad4-7cdd84fdd2bb" providerId="ADAL" clId="{71EBC684-37BE-40AE-943F-85B359DFBCAD}" dt="2024-01-09T16:08:30.567" v="103" actId="2696"/>
        <pc:sldMkLst>
          <pc:docMk/>
          <pc:sldMk cId="735510040" sldId="509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508545327" sldId="522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854743546" sldId="526"/>
        </pc:sldMkLst>
      </pc:sldChg>
      <pc:sldChg chg="add del">
        <pc:chgData name="Qu, Chengyi" userId="9f02c3db-5b00-4063-9ad4-7cdd84fdd2bb" providerId="ADAL" clId="{71EBC684-37BE-40AE-943F-85B359DFBCAD}" dt="2024-01-09T16:06:51.507" v="84"/>
        <pc:sldMkLst>
          <pc:docMk/>
          <pc:sldMk cId="4168855840" sldId="533"/>
        </pc:sldMkLst>
      </pc:sldChg>
      <pc:sldChg chg="addSp delSp modSp add">
        <pc:chgData name="Qu, Chengyi" userId="9f02c3db-5b00-4063-9ad4-7cdd84fdd2bb" providerId="ADAL" clId="{71EBC684-37BE-40AE-943F-85B359DFBCAD}" dt="2024-01-09T16:37:53.443" v="386" actId="1076"/>
        <pc:sldMkLst>
          <pc:docMk/>
          <pc:sldMk cId="1949189601" sldId="573"/>
        </pc:sldMkLst>
      </pc:sldChg>
      <pc:sldChg chg="del">
        <pc:chgData name="Qu, Chengyi" userId="9f02c3db-5b00-4063-9ad4-7cdd84fdd2bb" providerId="ADAL" clId="{71EBC684-37BE-40AE-943F-85B359DFBCAD}" dt="2024-01-09T16:08:30.522" v="95" actId="2696"/>
        <pc:sldMkLst>
          <pc:docMk/>
          <pc:sldMk cId="2316705036" sldId="603"/>
        </pc:sldMkLst>
      </pc:sldChg>
      <pc:sldChg chg="del">
        <pc:chgData name="Qu, Chengyi" userId="9f02c3db-5b00-4063-9ad4-7cdd84fdd2bb" providerId="ADAL" clId="{71EBC684-37BE-40AE-943F-85B359DFBCAD}" dt="2024-01-09T16:08:30.526" v="96" actId="2696"/>
        <pc:sldMkLst>
          <pc:docMk/>
          <pc:sldMk cId="2915450618" sldId="604"/>
        </pc:sldMkLst>
      </pc:sldChg>
      <pc:sldChg chg="del">
        <pc:chgData name="Qu, Chengyi" userId="9f02c3db-5b00-4063-9ad4-7cdd84fdd2bb" providerId="ADAL" clId="{71EBC684-37BE-40AE-943F-85B359DFBCAD}" dt="2024-01-09T16:08:30.551" v="99" actId="2696"/>
        <pc:sldMkLst>
          <pc:docMk/>
          <pc:sldMk cId="562797420" sldId="608"/>
        </pc:sldMkLst>
      </pc:sldChg>
      <pc:sldChg chg="del">
        <pc:chgData name="Qu, Chengyi" userId="9f02c3db-5b00-4063-9ad4-7cdd84fdd2bb" providerId="ADAL" clId="{71EBC684-37BE-40AE-943F-85B359DFBCAD}" dt="2024-01-09T16:08:30.517" v="94" actId="2696"/>
        <pc:sldMkLst>
          <pc:docMk/>
          <pc:sldMk cId="3938647246" sldId="867"/>
        </pc:sldMkLst>
      </pc:sldChg>
      <pc:sldChg chg="del">
        <pc:chgData name="Qu, Chengyi" userId="9f02c3db-5b00-4063-9ad4-7cdd84fdd2bb" providerId="ADAL" clId="{71EBC684-37BE-40AE-943F-85B359DFBCAD}" dt="2024-01-09T16:08:30.482" v="88" actId="2696"/>
        <pc:sldMkLst>
          <pc:docMk/>
          <pc:sldMk cId="1165219369" sldId="919"/>
        </pc:sldMkLst>
      </pc:sldChg>
      <pc:sldChg chg="addSp delSp modSp">
        <pc:chgData name="Qu, Chengyi" userId="9f02c3db-5b00-4063-9ad4-7cdd84fdd2bb" providerId="ADAL" clId="{71EBC684-37BE-40AE-943F-85B359DFBCAD}" dt="2024-01-09T16:04:58.638" v="77" actId="20577"/>
        <pc:sldMkLst>
          <pc:docMk/>
          <pc:sldMk cId="1987998376" sldId="964"/>
        </pc:sldMkLst>
      </pc:sldChg>
      <pc:sldChg chg="del">
        <pc:chgData name="Qu, Chengyi" userId="9f02c3db-5b00-4063-9ad4-7cdd84fdd2bb" providerId="ADAL" clId="{71EBC684-37BE-40AE-943F-85B359DFBCAD}" dt="2024-01-09T16:08:30.535" v="97" actId="2696"/>
        <pc:sldMkLst>
          <pc:docMk/>
          <pc:sldMk cId="3956557252" sldId="965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3628008649" sldId="971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3445340925" sldId="972"/>
        </pc:sldMkLst>
      </pc:sldChg>
      <pc:sldChg chg="del">
        <pc:chgData name="Qu, Chengyi" userId="9f02c3db-5b00-4063-9ad4-7cdd84fdd2bb" providerId="ADAL" clId="{71EBC684-37BE-40AE-943F-85B359DFBCAD}" dt="2024-01-09T16:08:30.473" v="87" actId="2696"/>
        <pc:sldMkLst>
          <pc:docMk/>
          <pc:sldMk cId="56815972" sldId="1257"/>
        </pc:sldMkLst>
      </pc:sldChg>
      <pc:sldChg chg="del">
        <pc:chgData name="Qu, Chengyi" userId="9f02c3db-5b00-4063-9ad4-7cdd84fdd2bb" providerId="ADAL" clId="{71EBC684-37BE-40AE-943F-85B359DFBCAD}" dt="2024-01-09T16:08:30.561" v="102" actId="2696"/>
        <pc:sldMkLst>
          <pc:docMk/>
          <pc:sldMk cId="2835061460" sldId="1258"/>
        </pc:sldMkLst>
      </pc:sldChg>
      <pc:sldChg chg="del">
        <pc:chgData name="Qu, Chengyi" userId="9f02c3db-5b00-4063-9ad4-7cdd84fdd2bb" providerId="ADAL" clId="{71EBC684-37BE-40AE-943F-85B359DFBCAD}" dt="2024-01-09T16:08:30.603" v="109" actId="2696"/>
        <pc:sldMkLst>
          <pc:docMk/>
          <pc:sldMk cId="1307588251" sldId="1259"/>
        </pc:sldMkLst>
      </pc:sldChg>
      <pc:sldChg chg="del">
        <pc:chgData name="Qu, Chengyi" userId="9f02c3db-5b00-4063-9ad4-7cdd84fdd2bb" providerId="ADAL" clId="{71EBC684-37BE-40AE-943F-85B359DFBCAD}" dt="2024-01-09T16:08:30.594" v="107" actId="2696"/>
        <pc:sldMkLst>
          <pc:docMk/>
          <pc:sldMk cId="1694100107" sldId="1260"/>
        </pc:sldMkLst>
      </pc:sldChg>
      <pc:sldChg chg="modSp add">
        <pc:chgData name="Qu, Chengyi" userId="9f02c3db-5b00-4063-9ad4-7cdd84fdd2bb" providerId="ADAL" clId="{71EBC684-37BE-40AE-943F-85B359DFBCAD}" dt="2024-01-09T16:05:16.829" v="79" actId="207"/>
        <pc:sldMkLst>
          <pc:docMk/>
          <pc:sldMk cId="1883330637" sldId="1261"/>
        </pc:sldMkLst>
      </pc:sldChg>
      <pc:sldChg chg="add del">
        <pc:chgData name="Qu, Chengyi" userId="9f02c3db-5b00-4063-9ad4-7cdd84fdd2bb" providerId="ADAL" clId="{71EBC684-37BE-40AE-943F-85B359DFBCAD}" dt="2024-01-09T16:06:51.178" v="83"/>
        <pc:sldMkLst>
          <pc:docMk/>
          <pc:sldMk cId="764943190" sldId="1262"/>
        </pc:sldMkLst>
      </pc:sldChg>
      <pc:sldChg chg="add">
        <pc:chgData name="Qu, Chengyi" userId="9f02c3db-5b00-4063-9ad4-7cdd84fdd2bb" providerId="ADAL" clId="{71EBC684-37BE-40AE-943F-85B359DFBCAD}" dt="2024-01-09T16:07:30.569" v="85"/>
        <pc:sldMkLst>
          <pc:docMk/>
          <pc:sldMk cId="2506038731" sldId="126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612722790" sldId="1263"/>
        </pc:sldMkLst>
      </pc:sldChg>
      <pc:sldChg chg="modSp add">
        <pc:chgData name="Qu, Chengyi" userId="9f02c3db-5b00-4063-9ad4-7cdd84fdd2bb" providerId="ADAL" clId="{71EBC684-37BE-40AE-943F-85B359DFBCAD}" dt="2024-01-09T16:25:59.529" v="362" actId="20577"/>
        <pc:sldMkLst>
          <pc:docMk/>
          <pc:sldMk cId="84850273" sldId="1264"/>
        </pc:sldMkLst>
      </pc:sldChg>
      <pc:sldChg chg="modSp add del">
        <pc:chgData name="Qu, Chengyi" userId="9f02c3db-5b00-4063-9ad4-7cdd84fdd2bb" providerId="ADAL" clId="{71EBC684-37BE-40AE-943F-85B359DFBCAD}" dt="2024-01-09T16:37:16.482" v="376" actId="2696"/>
        <pc:sldMkLst>
          <pc:docMk/>
          <pc:sldMk cId="3507344199" sldId="1265"/>
        </pc:sldMkLst>
      </pc:sldChg>
      <pc:sldChg chg="modSp add del">
        <pc:chgData name="Qu, Chengyi" userId="9f02c3db-5b00-4063-9ad4-7cdd84fdd2bb" providerId="ADAL" clId="{71EBC684-37BE-40AE-943F-85B359DFBCAD}" dt="2024-01-09T16:38:21.366" v="389" actId="20577"/>
        <pc:sldMkLst>
          <pc:docMk/>
          <pc:sldMk cId="1835531626" sldId="1266"/>
        </pc:sldMkLst>
      </pc:sldChg>
      <pc:sldMasterChg chg="delSldLayout">
        <pc:chgData name="Qu, Chengyi" userId="9f02c3db-5b00-4063-9ad4-7cdd84fdd2bb" providerId="ADAL" clId="{71EBC684-37BE-40AE-943F-85B359DFBCAD}" dt="2024-01-09T16:08:30.595" v="108" actId="2696"/>
        <pc:sldMasterMkLst>
          <pc:docMk/>
          <pc:sldMasterMk cId="481874104" sldId="2147483667"/>
        </pc:sldMasterMkLst>
        <pc:sldLayoutChg chg="del">
          <pc:chgData name="Qu, Chengyi" userId="9f02c3db-5b00-4063-9ad4-7cdd84fdd2bb" providerId="ADAL" clId="{71EBC684-37BE-40AE-943F-85B359DFBCAD}" dt="2024-01-09T16:08:30.553" v="100" actId="2696"/>
          <pc:sldLayoutMkLst>
            <pc:docMk/>
            <pc:sldMasterMk cId="481874104" sldId="2147483667"/>
            <pc:sldLayoutMk cId="1386336603" sldId="2147483679"/>
          </pc:sldLayoutMkLst>
        </pc:sldLayoutChg>
        <pc:sldLayoutChg chg="del">
          <pc:chgData name="Qu, Chengyi" userId="9f02c3db-5b00-4063-9ad4-7cdd84fdd2bb" providerId="ADAL" clId="{71EBC684-37BE-40AE-943F-85B359DFBCAD}" dt="2024-01-09T16:08:30.595" v="108" actId="2696"/>
          <pc:sldLayoutMkLst>
            <pc:docMk/>
            <pc:sldMasterMk cId="481874104" sldId="2147483667"/>
            <pc:sldLayoutMk cId="1457830139" sldId="2147483680"/>
          </pc:sldLayoutMkLst>
        </pc:sldLayoutChg>
      </pc:sldMasterChg>
    </pc:docChg>
  </pc:docChgLst>
  <pc:docChgLst>
    <pc:chgData name="Qu, Chengyi" userId="9f02c3db-5b00-4063-9ad4-7cdd84fdd2bb" providerId="ADAL" clId="{FD31D919-629D-4132-B9BD-403978D3AF56}"/>
    <pc:docChg chg="undo custSel addSld delSld modSld sldOrd">
      <pc:chgData name="Qu, Chengyi" userId="9f02c3db-5b00-4063-9ad4-7cdd84fdd2bb" providerId="ADAL" clId="{FD31D919-629D-4132-B9BD-403978D3AF56}" dt="2024-01-07T03:10:15.486" v="754" actId="20577"/>
      <pc:docMkLst>
        <pc:docMk/>
      </pc:docMkLst>
      <pc:sldChg chg="modSp mod">
        <pc:chgData name="Qu, Chengyi" userId="9f02c3db-5b00-4063-9ad4-7cdd84fdd2bb" providerId="ADAL" clId="{FD31D919-629D-4132-B9BD-403978D3AF56}" dt="2024-01-07T02:39:26.106" v="54" actId="20577"/>
        <pc:sldMkLst>
          <pc:docMk/>
          <pc:sldMk cId="553553694" sldId="258"/>
        </pc:sldMkLst>
      </pc:sldChg>
      <pc:sldChg chg="modSp mod">
        <pc:chgData name="Qu, Chengyi" userId="9f02c3db-5b00-4063-9ad4-7cdd84fdd2bb" providerId="ADAL" clId="{FD31D919-629D-4132-B9BD-403978D3AF56}" dt="2024-01-07T02:40:45.867" v="77" actId="20577"/>
        <pc:sldMkLst>
          <pc:docMk/>
          <pc:sldMk cId="4038715374" sldId="1255"/>
        </pc:sldMkLst>
      </pc:sldChg>
      <pc:sldChg chg="modSp mod">
        <pc:chgData name="Qu, Chengyi" userId="9f02c3db-5b00-4063-9ad4-7cdd84fdd2bb" providerId="ADAL" clId="{FD31D919-629D-4132-B9BD-403978D3AF56}" dt="2024-01-07T02:57:46.055" v="320" actId="20577"/>
        <pc:sldMkLst>
          <pc:docMk/>
          <pc:sldMk cId="239755599" sldId="1256"/>
        </pc:sldMkLst>
      </pc:sldChg>
      <pc:sldMasterChg chg="delSldLayout">
        <pc:chgData name="Qu, Chengyi" userId="9f02c3db-5b00-4063-9ad4-7cdd84fdd2bb" providerId="ADAL" clId="{FD31D919-629D-4132-B9BD-403978D3AF56}" dt="2024-01-07T02:40:28.652" v="55" actId="47"/>
        <pc:sldMasterMkLst>
          <pc:docMk/>
          <pc:sldMasterMk cId="2807116942" sldId="2147483648"/>
        </pc:sldMasterMkLst>
      </pc:sldMasterChg>
    </pc:docChg>
  </pc:docChgLst>
  <pc:docChgLst>
    <pc:chgData name="Qu, Chengyi" userId="9f02c3db-5b00-4063-9ad4-7cdd84fdd2bb" providerId="ADAL" clId="{397B8C19-8C06-4BDE-A892-FDAC9BE24FA4}"/>
    <pc:docChg chg="undo custSel addSld delSld modSld delMainMaster">
      <pc:chgData name="Qu, Chengyi" userId="9f02c3db-5b00-4063-9ad4-7cdd84fdd2bb" providerId="ADAL" clId="{397B8C19-8C06-4BDE-A892-FDAC9BE24FA4}" dt="2024-02-12T02:06:05.828" v="155" actId="207"/>
      <pc:docMkLst>
        <pc:docMk/>
      </pc:docMkLst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672428454" sldId="26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926442091" sldId="27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1746736" sldId="39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184566003" sldId="393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671043101" sldId="394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4219989565" sldId="395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790099490" sldId="396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002205896" sldId="39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342671193" sldId="39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646371862" sldId="40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946897576" sldId="40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46725777" sldId="41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928474287" sldId="41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60760720" sldId="42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216415802" sldId="422"/>
        </pc:sldMkLst>
      </pc:sldChg>
      <pc:sldChg chg="delSp modSp add del mod delAnim">
        <pc:chgData name="Qu, Chengyi" userId="9f02c3db-5b00-4063-9ad4-7cdd84fdd2bb" providerId="ADAL" clId="{397B8C19-8C06-4BDE-A892-FDAC9BE24FA4}" dt="2024-02-11T21:53:37.163" v="13" actId="478"/>
        <pc:sldMkLst>
          <pc:docMk/>
          <pc:sldMk cId="1927004406" sldId="633"/>
        </pc:sldMkLst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3327658120" sldId="634"/>
        </pc:sldMkLst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2072688855" sldId="635"/>
        </pc:sldMkLst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1581542834" sldId="636"/>
        </pc:sldMkLst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3334244613" sldId="637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2570886114" sldId="638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039379895" sldId="639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913390666" sldId="640"/>
        </pc:sldMkLst>
      </pc:sldChg>
      <pc:sldChg chg="addSp modSp add del mod">
        <pc:chgData name="Qu, Chengyi" userId="9f02c3db-5b00-4063-9ad4-7cdd84fdd2bb" providerId="ADAL" clId="{397B8C19-8C06-4BDE-A892-FDAC9BE24FA4}" dt="2024-02-11T22:10:58.364" v="96" actId="20577"/>
        <pc:sldMkLst>
          <pc:docMk/>
          <pc:sldMk cId="3742767098" sldId="641"/>
        </pc:sldMkLst>
      </pc:sldChg>
      <pc:sldChg chg="modSp add del mod">
        <pc:chgData name="Qu, Chengyi" userId="9f02c3db-5b00-4063-9ad4-7cdd84fdd2bb" providerId="ADAL" clId="{397B8C19-8C06-4BDE-A892-FDAC9BE24FA4}" dt="2024-02-11T21:51:32.163" v="9"/>
        <pc:sldMkLst>
          <pc:docMk/>
          <pc:sldMk cId="1210879731" sldId="643"/>
        </pc:sldMkLst>
      </pc:sldChg>
      <pc:sldChg chg="modSp add del mod modNotesTx">
        <pc:chgData name="Qu, Chengyi" userId="9f02c3db-5b00-4063-9ad4-7cdd84fdd2bb" providerId="ADAL" clId="{397B8C19-8C06-4BDE-A892-FDAC9BE24FA4}" dt="2024-02-11T22:29:31.245" v="149"/>
        <pc:sldMkLst>
          <pc:docMk/>
          <pc:sldMk cId="3403893922" sldId="644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668754033" sldId="645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881150535" sldId="64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456788748" sldId="67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96406873" sldId="67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4154517867" sldId="67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333933496" sldId="675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715274724" sldId="67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57868271" sldId="677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46342220" sldId="678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589473169" sldId="679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560384563" sldId="680"/>
        </pc:sldMkLst>
      </pc:sldChg>
      <pc:sldChg chg="add del modNotes modNotesTx">
        <pc:chgData name="Qu, Chengyi" userId="9f02c3db-5b00-4063-9ad4-7cdd84fdd2bb" providerId="ADAL" clId="{397B8C19-8C06-4BDE-A892-FDAC9BE24FA4}" dt="2024-02-11T22:38:27.540" v="151"/>
        <pc:sldMkLst>
          <pc:docMk/>
          <pc:sldMk cId="2417826034" sldId="681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487987344" sldId="68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453424196" sldId="68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152457748" sldId="68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108412039" sldId="685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83357540" sldId="68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311487720" sldId="687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498789726" sldId="688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777063748" sldId="689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116137758" sldId="690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74055754" sldId="691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60341792" sldId="69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989709339" sldId="69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913387589" sldId="69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44046807" sldId="695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2377650407" sldId="696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1774760496" sldId="697"/>
        </pc:sldMkLst>
      </pc:sldChg>
      <pc:sldChg chg="add del">
        <pc:chgData name="Qu, Chengyi" userId="9f02c3db-5b00-4063-9ad4-7cdd84fdd2bb" providerId="ADAL" clId="{397B8C19-8C06-4BDE-A892-FDAC9BE24FA4}" dt="2024-02-11T21:52:36.183" v="12" actId="47"/>
        <pc:sldMkLst>
          <pc:docMk/>
          <pc:sldMk cId="1361360619" sldId="69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684431789" sldId="70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889163335" sldId="70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651479284" sldId="703"/>
        </pc:sldMkLst>
      </pc:sldChg>
      <pc:sldChg chg="modSp mod">
        <pc:chgData name="Qu, Chengyi" userId="9f02c3db-5b00-4063-9ad4-7cdd84fdd2bb" providerId="ADAL" clId="{397B8C19-8C06-4BDE-A892-FDAC9BE24FA4}" dt="2024-02-11T21:50:20.772" v="2" actId="207"/>
        <pc:sldMkLst>
          <pc:docMk/>
          <pc:sldMk cId="3507344199" sldId="1265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996591682" sldId="1266"/>
        </pc:sldMkLst>
      </pc:sldChg>
      <pc:sldChg chg="modSp add mod">
        <pc:chgData name="Qu, Chengyi" userId="9f02c3db-5b00-4063-9ad4-7cdd84fdd2bb" providerId="ADAL" clId="{397B8C19-8C06-4BDE-A892-FDAC9BE24FA4}" dt="2024-02-12T02:06:05.828" v="155" actId="207"/>
        <pc:sldMkLst>
          <pc:docMk/>
          <pc:sldMk cId="3209912214" sldId="1266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438909993" sldId="1267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16110985" sldId="126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561194058" sldId="126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354105606" sldId="127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052560923" sldId="127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187497349" sldId="127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285252224" sldId="1273"/>
        </pc:sldMkLst>
      </pc:sldChg>
      <pc:sldMasterChg chg="del delSldLayout">
        <pc:chgData name="Qu, Chengyi" userId="9f02c3db-5b00-4063-9ad4-7cdd84fdd2bb" providerId="ADAL" clId="{397B8C19-8C06-4BDE-A892-FDAC9BE24FA4}" dt="2024-02-11T21:50:24.593" v="3" actId="47"/>
        <pc:sldMasterMkLst>
          <pc:docMk/>
          <pc:sldMasterMk cId="3956959006" sldId="2147483683"/>
        </pc:sldMasterMkLst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24677316" sldId="2147483684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258750162" sldId="2147483685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974488293" sldId="2147483686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3891729509" sldId="2147483687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437564073" sldId="2147483688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655653278" sldId="2147483689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3132126416" sldId="2147483690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157330065" sldId="2147483691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914932427" sldId="2147483692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683540054" sldId="2147483693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556580992" sldId="2147483694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46637938" sldId="2147483695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434463460" sldId="2147483696"/>
          </pc:sldLayoutMkLst>
        </pc:sldLayoutChg>
      </pc:sldMasterChg>
    </pc:docChg>
  </pc:docChgLst>
  <pc:docChgLst>
    <pc:chgData name="Qu, Chengyi" userId="9f02c3db-5b00-4063-9ad4-7cdd84fdd2bb" providerId="ADAL" clId="{B8A68927-8F0D-4FCF-A9AA-7717E2476521}"/>
    <pc:docChg chg="undo custSel addSld delSld modSld sldOrd delMainMaster">
      <pc:chgData name="Qu, Chengyi" userId="9f02c3db-5b00-4063-9ad4-7cdd84fdd2bb" providerId="ADAL" clId="{B8A68927-8F0D-4FCF-A9AA-7717E2476521}" dt="2024-02-04T20:38:08.641" v="14" actId="20577"/>
      <pc:docMkLst>
        <pc:docMk/>
      </pc:docMkLst>
      <pc:sldChg chg="modSp mod ord">
        <pc:chgData name="Qu, Chengyi" userId="9f02c3db-5b00-4063-9ad4-7cdd84fdd2bb" providerId="ADAL" clId="{B8A68927-8F0D-4FCF-A9AA-7717E2476521}" dt="2024-02-04T20:11:03.283" v="6" actId="20577"/>
        <pc:sldMkLst>
          <pc:docMk/>
          <pc:sldMk cId="0" sldId="256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1350622502" sldId="30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081942817" sldId="30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266121674" sldId="31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97340874" sldId="31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891869304" sldId="31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140572250" sldId="31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771919027" sldId="315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610447627" sldId="317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554699303" sldId="318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261292706" sldId="31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160575002" sldId="32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042401734" sldId="32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9790647" sldId="32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123380444" sldId="324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014335648" sldId="325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332023612" sldId="326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737461284" sldId="36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347205576" sldId="36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09228740" sldId="362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217450473" sldId="367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78958858" sldId="371"/>
        </pc:sldMkLst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2316534037" sldId="374"/>
        </pc:sldMkLst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1419336903" sldId="382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370047568" sldId="383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055057035" sldId="384"/>
        </pc:sldMkLst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2640340070" sldId="385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993049085" sldId="386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540118003" sldId="387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294238332" sldId="388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885871552" sldId="389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846400946" sldId="390"/>
        </pc:sldMkLst>
      </pc:sldChg>
      <pc:sldChg chg="add del modNotesTx">
        <pc:chgData name="Qu, Chengyi" userId="9f02c3db-5b00-4063-9ad4-7cdd84fdd2bb" providerId="ADAL" clId="{B8A68927-8F0D-4FCF-A9AA-7717E2476521}" dt="2024-02-04T20:38:08.641" v="14" actId="20577"/>
        <pc:sldMkLst>
          <pc:docMk/>
          <pc:sldMk cId="2515851175" sldId="391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1746736" sldId="392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184566003" sldId="393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671043101" sldId="394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4219989565" sldId="395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244718961" sldId="700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2651535271" sldId="1262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3767743320" sldId="126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27016494" sldId="1264"/>
        </pc:sldMkLst>
      </pc:sldChg>
      <pc:sldChg chg="modSp mod">
        <pc:chgData name="Qu, Chengyi" userId="9f02c3db-5b00-4063-9ad4-7cdd84fdd2bb" providerId="ADAL" clId="{B8A68927-8F0D-4FCF-A9AA-7717E2476521}" dt="2024-02-04T20:10:43.130" v="2" actId="207"/>
        <pc:sldMkLst>
          <pc:docMk/>
          <pc:sldMk cId="3507344199" sldId="1265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1835531626" sldId="1266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897299916" sldId="1267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730941134" sldId="1268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288592048" sldId="126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843450976" sldId="127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566162244" sldId="127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605728639" sldId="127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574300258" sldId="1273"/>
        </pc:sldMkLst>
      </pc:sldChg>
      <pc:sldMasterChg chg="delSldLayout">
        <pc:chgData name="Qu, Chengyi" userId="9f02c3db-5b00-4063-9ad4-7cdd84fdd2bb" providerId="ADAL" clId="{B8A68927-8F0D-4FCF-A9AA-7717E2476521}" dt="2024-02-04T20:11:12.269" v="7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2807116942" sldId="2147483648"/>
            <pc:sldLayoutMk cId="3178452526" sldId="2147483681"/>
          </pc:sldLayoutMkLst>
        </pc:sldLayoutChg>
      </pc:sldMasterChg>
      <pc:sldMasterChg chg="del delSldLayout">
        <pc:chgData name="Qu, Chengyi" userId="9f02c3db-5b00-4063-9ad4-7cdd84fdd2bb" providerId="ADAL" clId="{B8A68927-8F0D-4FCF-A9AA-7717E2476521}" dt="2024-02-04T20:11:12.269" v="7" actId="47"/>
        <pc:sldMasterMkLst>
          <pc:docMk/>
          <pc:sldMasterMk cId="3786389625" sldId="2147483683"/>
        </pc:sldMasterMkLst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259363603" sldId="2147483684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471717181" sldId="2147483685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586057541" sldId="2147483686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4246278388" sldId="2147483687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941270850" sldId="2147483688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4273289796" sldId="2147483689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323698036" sldId="2147483690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475924351" sldId="2147483691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967705870" sldId="2147483692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989082028" sldId="2147483693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148730976" sldId="2147483694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908134823" sldId="2147483695"/>
          </pc:sldLayoutMkLst>
        </pc:sldLayoutChg>
      </pc:sldMasterChg>
    </pc:docChg>
  </pc:docChgLst>
  <pc:docChgLst>
    <pc:chgData name="Qu, Chengyi" userId="9f02c3db-5b00-4063-9ad4-7cdd84fdd2bb" providerId="ADAL" clId="{4F8D330E-9449-40B6-B919-B7628D282B1D}"/>
    <pc:docChg chg="undo custSel addSld delSld modSld">
      <pc:chgData name="Qu, Chengyi" userId="9f02c3db-5b00-4063-9ad4-7cdd84fdd2bb" providerId="ADAL" clId="{4F8D330E-9449-40B6-B919-B7628D282B1D}" dt="2024-03-19T01:52:27.597" v="69" actId="478"/>
      <pc:docMkLst>
        <pc:docMk/>
      </pc:docMkLst>
      <pc:sldChg chg="del">
        <pc:chgData name="Qu, Chengyi" userId="9f02c3db-5b00-4063-9ad4-7cdd84fdd2bb" providerId="ADAL" clId="{4F8D330E-9449-40B6-B919-B7628D282B1D}" dt="2024-03-17T01:35:27.239" v="0" actId="47"/>
        <pc:sldMkLst>
          <pc:docMk/>
          <pc:sldMk cId="1941321543" sldId="260"/>
        </pc:sldMkLst>
      </pc:sldChg>
      <pc:sldChg chg="delSp modSp add del mod">
        <pc:chgData name="Qu, Chengyi" userId="9f02c3db-5b00-4063-9ad4-7cdd84fdd2bb" providerId="ADAL" clId="{4F8D330E-9449-40B6-B919-B7628D282B1D}" dt="2024-03-19T01:44:50.953" v="27" actId="20577"/>
        <pc:sldMkLst>
          <pc:docMk/>
          <pc:sldMk cId="0" sldId="301"/>
        </pc:sldMkLst>
      </pc:sldChg>
      <pc:sldChg chg="delSp modSp add del mod">
        <pc:chgData name="Qu, Chengyi" userId="9f02c3db-5b00-4063-9ad4-7cdd84fdd2bb" providerId="ADAL" clId="{4F8D330E-9449-40B6-B919-B7628D282B1D}" dt="2024-03-19T01:52:27.597" v="69" actId="478"/>
        <pc:sldMkLst>
          <pc:docMk/>
          <pc:sldMk cId="0" sldId="316"/>
        </pc:sldMkLst>
      </pc:sldChg>
      <pc:sldChg chg="delSp add del">
        <pc:chgData name="Qu, Chengyi" userId="9f02c3db-5b00-4063-9ad4-7cdd84fdd2bb" providerId="ADAL" clId="{4F8D330E-9449-40B6-B919-B7628D282B1D}" dt="2024-03-19T01:44:57.581" v="28" actId="478"/>
        <pc:sldMkLst>
          <pc:docMk/>
          <pc:sldMk cId="0" sldId="317"/>
        </pc:sldMkLst>
      </pc:sldChg>
      <pc:sldChg chg="delSp modSp add del mod">
        <pc:chgData name="Qu, Chengyi" userId="9f02c3db-5b00-4063-9ad4-7cdd84fdd2bb" providerId="ADAL" clId="{4F8D330E-9449-40B6-B919-B7628D282B1D}" dt="2024-03-19T01:45:20.281" v="29" actId="478"/>
        <pc:sldMkLst>
          <pc:docMk/>
          <pc:sldMk cId="1198637909" sldId="318"/>
        </pc:sldMkLst>
      </pc:sldChg>
      <pc:sldChg chg="delSp modSp add del mod">
        <pc:chgData name="Qu, Chengyi" userId="9f02c3db-5b00-4063-9ad4-7cdd84fdd2bb" providerId="ADAL" clId="{4F8D330E-9449-40B6-B919-B7628D282B1D}" dt="2024-03-19T01:47:16.486" v="59" actId="478"/>
        <pc:sldMkLst>
          <pc:docMk/>
          <pc:sldMk cId="1731954912" sldId="319"/>
        </pc:sldMkLst>
      </pc:sldChg>
      <pc:sldChg chg="delSp modSp add del mod">
        <pc:chgData name="Qu, Chengyi" userId="9f02c3db-5b00-4063-9ad4-7cdd84fdd2bb" providerId="ADAL" clId="{4F8D330E-9449-40B6-B919-B7628D282B1D}" dt="2024-03-19T01:48:49.850" v="61" actId="47"/>
        <pc:sldMkLst>
          <pc:docMk/>
          <pc:sldMk cId="571947518" sldId="320"/>
        </pc:sldMkLst>
      </pc:sldChg>
      <pc:sldChg chg="delSp modSp add del mod">
        <pc:chgData name="Qu, Chengyi" userId="9f02c3db-5b00-4063-9ad4-7cdd84fdd2bb" providerId="ADAL" clId="{4F8D330E-9449-40B6-B919-B7628D282B1D}" dt="2024-03-19T01:50:36.682" v="67" actId="478"/>
        <pc:sldMkLst>
          <pc:docMk/>
          <pc:sldMk cId="1328704707" sldId="321"/>
        </pc:sldMkLst>
      </pc:sldChg>
      <pc:sldChg chg="delSp modSp add del mod">
        <pc:chgData name="Qu, Chengyi" userId="9f02c3db-5b00-4063-9ad4-7cdd84fdd2bb" providerId="ADAL" clId="{4F8D330E-9449-40B6-B919-B7628D282B1D}" dt="2024-03-19T01:45:33.242" v="30" actId="478"/>
        <pc:sldMkLst>
          <pc:docMk/>
          <pc:sldMk cId="2037368031" sldId="322"/>
        </pc:sldMkLst>
      </pc:sldChg>
      <pc:sldChg chg="delSp modSp add del mod modNotesTx">
        <pc:chgData name="Qu, Chengyi" userId="9f02c3db-5b00-4063-9ad4-7cdd84fdd2bb" providerId="ADAL" clId="{4F8D330E-9449-40B6-B919-B7628D282B1D}" dt="2024-03-19T01:46:55.504" v="58" actId="20577"/>
        <pc:sldMkLst>
          <pc:docMk/>
          <pc:sldMk cId="871830457" sldId="323"/>
        </pc:sldMkLst>
      </pc:sldChg>
      <pc:sldChg chg="delSp 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559762514" sldId="324"/>
        </pc:sldMkLst>
      </pc:sldChg>
      <pc:sldChg chg="delSp 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3397629762" sldId="325"/>
        </pc:sldMkLst>
      </pc:sldChg>
      <pc:sldChg chg="delSp 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3260139387" sldId="326"/>
        </pc:sldMkLst>
      </pc:sldChg>
      <pc:sldChg chg="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3979185808" sldId="327"/>
        </pc:sldMkLst>
      </pc:sldChg>
      <pc:sldChg chg="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15516918" sldId="328"/>
        </pc:sldMkLst>
      </pc:sldChg>
      <pc:sldChg chg="modSp add del mod">
        <pc:chgData name="Qu, Chengyi" userId="9f02c3db-5b00-4063-9ad4-7cdd84fdd2bb" providerId="ADAL" clId="{4F8D330E-9449-40B6-B919-B7628D282B1D}" dt="2024-03-19T01:50:20.953" v="66" actId="47"/>
        <pc:sldMkLst>
          <pc:docMk/>
          <pc:sldMk cId="1604804935" sldId="329"/>
        </pc:sldMkLst>
      </pc:sldChg>
      <pc:sldChg chg="modSp add del mod">
        <pc:chgData name="Qu, Chengyi" userId="9f02c3db-5b00-4063-9ad4-7cdd84fdd2bb" providerId="ADAL" clId="{4F8D330E-9449-40B6-B919-B7628D282B1D}" dt="2024-03-19T01:48:50.772" v="62" actId="47"/>
        <pc:sldMkLst>
          <pc:docMk/>
          <pc:sldMk cId="2927817868" sldId="330"/>
        </pc:sldMkLst>
      </pc:sldChg>
      <pc:sldChg chg="add del">
        <pc:chgData name="Qu, Chengyi" userId="9f02c3db-5b00-4063-9ad4-7cdd84fdd2bb" providerId="ADAL" clId="{4F8D330E-9449-40B6-B919-B7628D282B1D}" dt="2024-03-17T01:35:35.972" v="4" actId="47"/>
        <pc:sldMkLst>
          <pc:docMk/>
          <pc:sldMk cId="3191549446" sldId="891"/>
        </pc:sldMkLst>
      </pc:sldChg>
      <pc:sldChg chg="add del">
        <pc:chgData name="Qu, Chengyi" userId="9f02c3db-5b00-4063-9ad4-7cdd84fdd2bb" providerId="ADAL" clId="{4F8D330E-9449-40B6-B919-B7628D282B1D}" dt="2024-03-17T01:35:42.767" v="6" actId="47"/>
        <pc:sldMkLst>
          <pc:docMk/>
          <pc:sldMk cId="3706262246" sldId="900"/>
        </pc:sldMkLst>
      </pc:sldChg>
      <pc:sldChg chg="modSp add mod">
        <pc:chgData name="Qu, Chengyi" userId="9f02c3db-5b00-4063-9ad4-7cdd84fdd2bb" providerId="ADAL" clId="{4F8D330E-9449-40B6-B919-B7628D282B1D}" dt="2024-03-17T01:35:45.985" v="7" actId="207"/>
        <pc:sldMkLst>
          <pc:docMk/>
          <pc:sldMk cId="1578691000" sldId="901"/>
        </pc:sldMkLst>
      </pc:sldChg>
      <pc:sldChg chg="modSp add mod">
        <pc:chgData name="Qu, Chengyi" userId="9f02c3db-5b00-4063-9ad4-7cdd84fdd2bb" providerId="ADAL" clId="{4F8D330E-9449-40B6-B919-B7628D282B1D}" dt="2024-03-19T01:43:57.830" v="9" actId="207"/>
        <pc:sldMkLst>
          <pc:docMk/>
          <pc:sldMk cId="2371849521" sldId="902"/>
        </pc:sldMkLst>
      </pc:sldChg>
    </pc:docChg>
  </pc:docChgLst>
  <pc:docChgLst>
    <pc:chgData name="Qu, Chengyi" userId="9f02c3db-5b00-4063-9ad4-7cdd84fdd2bb" providerId="ADAL" clId="{DB823C21-7BE6-4831-9AE6-149CA253B748}"/>
    <pc:docChg chg="modSld">
      <pc:chgData name="Qu, Chengyi" userId="9f02c3db-5b00-4063-9ad4-7cdd84fdd2bb" providerId="ADAL" clId="{DB823C21-7BE6-4831-9AE6-149CA253B748}" dt="2025-03-27T01:13:09.100" v="11" actId="20577"/>
      <pc:docMkLst>
        <pc:docMk/>
      </pc:docMkLst>
      <pc:sldChg chg="modSp mod">
        <pc:chgData name="Qu, Chengyi" userId="9f02c3db-5b00-4063-9ad4-7cdd84fdd2bb" providerId="ADAL" clId="{DB823C21-7BE6-4831-9AE6-149CA253B748}" dt="2025-03-27T01:12:50.196" v="1" actId="20577"/>
        <pc:sldMkLst>
          <pc:docMk/>
          <pc:sldMk cId="553553694" sldId="258"/>
        </pc:sldMkLst>
        <pc:spChg chg="mod">
          <ac:chgData name="Qu, Chengyi" userId="9f02c3db-5b00-4063-9ad4-7cdd84fdd2bb" providerId="ADAL" clId="{DB823C21-7BE6-4831-9AE6-149CA253B748}" dt="2025-03-27T01:12:50.196" v="1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modSp mod">
        <pc:chgData name="Qu, Chengyi" userId="9f02c3db-5b00-4063-9ad4-7cdd84fdd2bb" providerId="ADAL" clId="{DB823C21-7BE6-4831-9AE6-149CA253B748}" dt="2025-03-27T01:12:53.444" v="3" actId="20577"/>
        <pc:sldMkLst>
          <pc:docMk/>
          <pc:sldMk cId="2669928344" sldId="259"/>
        </pc:sldMkLst>
        <pc:spChg chg="mod">
          <ac:chgData name="Qu, Chengyi" userId="9f02c3db-5b00-4063-9ad4-7cdd84fdd2bb" providerId="ADAL" clId="{DB823C21-7BE6-4831-9AE6-149CA253B748}" dt="2025-03-27T01:12:53.444" v="3" actId="20577"/>
          <ac:spMkLst>
            <pc:docMk/>
            <pc:sldMk cId="2669928344" sldId="259"/>
            <ac:spMk id="3" creationId="{9B939404-9D34-18F4-9D95-C4281E2746EB}"/>
          </ac:spMkLst>
        </pc:spChg>
      </pc:sldChg>
      <pc:sldChg chg="modSp mod">
        <pc:chgData name="Qu, Chengyi" userId="9f02c3db-5b00-4063-9ad4-7cdd84fdd2bb" providerId="ADAL" clId="{DB823C21-7BE6-4831-9AE6-149CA253B748}" dt="2025-03-27T01:12:57.880" v="7" actId="20577"/>
        <pc:sldMkLst>
          <pc:docMk/>
          <pc:sldMk cId="2800357407" sldId="957"/>
        </pc:sldMkLst>
        <pc:spChg chg="mod">
          <ac:chgData name="Qu, Chengyi" userId="9f02c3db-5b00-4063-9ad4-7cdd84fdd2bb" providerId="ADAL" clId="{DB823C21-7BE6-4831-9AE6-149CA253B748}" dt="2025-03-27T01:12:57.880" v="7" actId="20577"/>
          <ac:spMkLst>
            <pc:docMk/>
            <pc:sldMk cId="2800357407" sldId="957"/>
            <ac:spMk id="3" creationId="{9B939404-9D34-18F4-9D95-C4281E2746EB}"/>
          </ac:spMkLst>
        </pc:spChg>
      </pc:sldChg>
      <pc:sldChg chg="modSp mod">
        <pc:chgData name="Qu, Chengyi" userId="9f02c3db-5b00-4063-9ad4-7cdd84fdd2bb" providerId="ADAL" clId="{DB823C21-7BE6-4831-9AE6-149CA253B748}" dt="2025-03-27T01:13:04.187" v="9" actId="20577"/>
        <pc:sldMkLst>
          <pc:docMk/>
          <pc:sldMk cId="1809570767" sldId="958"/>
        </pc:sldMkLst>
        <pc:spChg chg="mod">
          <ac:chgData name="Qu, Chengyi" userId="9f02c3db-5b00-4063-9ad4-7cdd84fdd2bb" providerId="ADAL" clId="{DB823C21-7BE6-4831-9AE6-149CA253B748}" dt="2025-03-27T01:13:04.187" v="9" actId="20577"/>
          <ac:spMkLst>
            <pc:docMk/>
            <pc:sldMk cId="1809570767" sldId="958"/>
            <ac:spMk id="3" creationId="{9B939404-9D34-18F4-9D95-C4281E2746EB}"/>
          </ac:spMkLst>
        </pc:spChg>
      </pc:sldChg>
      <pc:sldChg chg="modSp mod">
        <pc:chgData name="Qu, Chengyi" userId="9f02c3db-5b00-4063-9ad4-7cdd84fdd2bb" providerId="ADAL" clId="{DB823C21-7BE6-4831-9AE6-149CA253B748}" dt="2025-03-27T01:13:09.100" v="11" actId="20577"/>
        <pc:sldMkLst>
          <pc:docMk/>
          <pc:sldMk cId="316020193" sldId="966"/>
        </pc:sldMkLst>
        <pc:spChg chg="mod">
          <ac:chgData name="Qu, Chengyi" userId="9f02c3db-5b00-4063-9ad4-7cdd84fdd2bb" providerId="ADAL" clId="{DB823C21-7BE6-4831-9AE6-149CA253B748}" dt="2025-03-27T01:13:09.100" v="11" actId="20577"/>
          <ac:spMkLst>
            <pc:docMk/>
            <pc:sldMk cId="316020193" sldId="966"/>
            <ac:spMk id="3" creationId="{9B939404-9D34-18F4-9D95-C4281E2746EB}"/>
          </ac:spMkLst>
        </pc:spChg>
      </pc:sldChg>
    </pc:docChg>
  </pc:docChgLst>
  <pc:docChgLst>
    <pc:chgData name="Qu, Chengyi" userId="9f02c3db-5b00-4063-9ad4-7cdd84fdd2bb" providerId="ADAL" clId="{F8FF537E-3FA4-425A-8CC6-8B253AE02F38}"/>
    <pc:docChg chg="undo addSld delSld modSld delMainMaster">
      <pc:chgData name="Qu, Chengyi" userId="9f02c3db-5b00-4063-9ad4-7cdd84fdd2bb" providerId="ADAL" clId="{F8FF537E-3FA4-425A-8CC6-8B253AE02F38}" dt="2024-03-17T01:34:31.638" v="40" actId="207"/>
      <pc:docMkLst>
        <pc:docMk/>
      </pc:docMkLst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56"/>
        </pc:sldMkLst>
      </pc:sldChg>
      <pc:sldChg chg="modSp mod">
        <pc:chgData name="Qu, Chengyi" userId="9f02c3db-5b00-4063-9ad4-7cdd84fdd2bb" providerId="ADAL" clId="{F8FF537E-3FA4-425A-8CC6-8B253AE02F38}" dt="2024-03-17T01:16:33.051" v="6" actId="20577"/>
        <pc:sldMkLst>
          <pc:docMk/>
          <pc:sldMk cId="553553694" sldId="258"/>
        </pc:sldMkLst>
      </pc:sldChg>
      <pc:sldChg chg="addSp modSp new mod">
        <pc:chgData name="Qu, Chengyi" userId="9f02c3db-5b00-4063-9ad4-7cdd84fdd2bb" providerId="ADAL" clId="{F8FF537E-3FA4-425A-8CC6-8B253AE02F38}" dt="2024-03-17T01:34:23.421" v="38" actId="14100"/>
        <pc:sldMkLst>
          <pc:docMk/>
          <pc:sldMk cId="2669928344" sldId="259"/>
        </pc:sldMkLst>
      </pc:sldChg>
      <pc:sldChg chg="modSp add mod">
        <pc:chgData name="Qu, Chengyi" userId="9f02c3db-5b00-4063-9ad4-7cdd84fdd2bb" providerId="ADAL" clId="{F8FF537E-3FA4-425A-8CC6-8B253AE02F38}" dt="2024-03-17T01:17:25.703" v="18" actId="207"/>
        <pc:sldMkLst>
          <pc:docMk/>
          <pc:sldMk cId="1941321543" sldId="260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621682104" sldId="262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63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111655096" sldId="27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72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765183426" sldId="37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874442202" sldId="378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401799665" sldId="38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59734074" sldId="409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096335365" sldId="41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874146617" sldId="413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680690281" sldId="420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559417828" sldId="42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816176851" sldId="433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364292571" sldId="434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735504479" sldId="43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250773627" sldId="436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763282045" sldId="437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671256825" sldId="892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300381930" sldId="893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2575865210" sldId="895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2815186426" sldId="897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3569851906" sldId="898"/>
        </pc:sldMkLst>
      </pc:sldChg>
      <pc:sldChg chg="del">
        <pc:chgData name="Qu, Chengyi" userId="9f02c3db-5b00-4063-9ad4-7cdd84fdd2bb" providerId="ADAL" clId="{F8FF537E-3FA4-425A-8CC6-8B253AE02F38}" dt="2024-03-17T01:27:26.639" v="21"/>
        <pc:sldMkLst>
          <pc:docMk/>
          <pc:sldMk cId="2302419998" sldId="899"/>
        </pc:sldMkLst>
      </pc:sldChg>
      <pc:sldChg chg="modSp add mod">
        <pc:chgData name="Qu, Chengyi" userId="9f02c3db-5b00-4063-9ad4-7cdd84fdd2bb" providerId="ADAL" clId="{F8FF537E-3FA4-425A-8CC6-8B253AE02F38}" dt="2024-03-17T01:34:31.638" v="40" actId="207"/>
        <pc:sldMkLst>
          <pc:docMk/>
          <pc:sldMk cId="3706262246" sldId="900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4038715374" sldId="125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39755599" sldId="1256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120514358" sldId="1257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919834031" sldId="1258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632825530" sldId="1259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745870871" sldId="1260"/>
        </pc:sldMkLst>
      </pc:sld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816407230" sldId="2147483667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478954547" sldId="214748366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2802328541" sldId="214748366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825140372" sldId="214748367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4177523922" sldId="214748367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771864" sldId="214748367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2710111665" sldId="214748367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3944089362" sldId="214748367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166321837" sldId="214748367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062298521" sldId="214748367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3792717422" sldId="214748367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764764108" sldId="2147483678"/>
          </pc:sldLayoutMkLst>
        </pc:sldLayoutChg>
      </pc:sldMaster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285659993" sldId="2147483679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842456320" sldId="214748368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457017757" sldId="214748368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086968319" sldId="214748368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708509305" sldId="214748368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497337308" sldId="214748368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770178683" sldId="214748368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3911091063" sldId="214748368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094673248" sldId="214748368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206353706" sldId="214748368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570034858" sldId="214748368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3766516897" sldId="214748369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827356254" sldId="2147483691"/>
          </pc:sldLayoutMkLst>
        </pc:sldLayoutChg>
      </pc:sldMaster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739236253" sldId="2147483692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916218876" sldId="214748369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568439253" sldId="214748369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31496385" sldId="214748369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974694476" sldId="214748369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112934890" sldId="214748369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250321267" sldId="214748369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2355138482" sldId="214748369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310252774" sldId="214748370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4246126308" sldId="214748370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007040105" sldId="214748370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775594334" sldId="2147483703"/>
          </pc:sldLayoutMkLst>
        </pc:sldLayoutChg>
      </pc:sldMasterChg>
    </pc:docChg>
  </pc:docChgLst>
  <pc:docChgLst>
    <pc:chgData name="Qu, Chengyi" userId="9f02c3db-5b00-4063-9ad4-7cdd84fdd2bb" providerId="ADAL" clId="{54A67444-F441-4145-B7B7-0BC8ED328209}"/>
    <pc:docChg chg="undo custSel addSld delSld modSld delMainMaster">
      <pc:chgData name="Qu, Chengyi" userId="9f02c3db-5b00-4063-9ad4-7cdd84fdd2bb" providerId="ADAL" clId="{54A67444-F441-4145-B7B7-0BC8ED328209}" dt="2024-01-23T16:11:02.586" v="47" actId="14100"/>
      <pc:docMkLst>
        <pc:docMk/>
      </pc:docMkLst>
      <pc:sldChg chg="modSp mod">
        <pc:chgData name="Qu, Chengyi" userId="9f02c3db-5b00-4063-9ad4-7cdd84fdd2bb" providerId="ADAL" clId="{54A67444-F441-4145-B7B7-0BC8ED328209}" dt="2024-01-23T16:02:39.941" v="9" actId="20577"/>
        <pc:sldMkLst>
          <pc:docMk/>
          <pc:sldMk cId="553553694" sldId="258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990146364" sldId="259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379956012" sldId="26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036932635" sldId="261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685846870" sldId="26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621682104" sldId="26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3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06735833" sldId="26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4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374817821" sldId="26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5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617169351" sldId="265"/>
        </pc:sldMkLst>
      </pc:sldChg>
      <pc:sldChg chg="modSp add mod modNotes">
        <pc:chgData name="Qu, Chengyi" userId="9f02c3db-5b00-4063-9ad4-7cdd84fdd2bb" providerId="ADAL" clId="{54A67444-F441-4145-B7B7-0BC8ED328209}" dt="2024-01-23T16:11:02.586" v="47" actId="14100"/>
        <pc:sldMkLst>
          <pc:docMk/>
          <pc:sldMk cId="4236835058" sldId="266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12866180" sldId="267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180261676" sldId="268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283235496" sldId="27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76470243" sldId="27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385946305" sldId="27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34100436" sldId="27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242056526" sldId="27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925861337" sldId="28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86486448" sldId="28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836295078" sldId="282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696353953" sldId="303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13426596" sldId="304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387288212" sldId="305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887296429" sldId="30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996191177" sldId="33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088431158" sldId="33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190255653" sldId="33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015059804" sldId="335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242966397" sldId="39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319081198" sldId="44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626454371" sldId="50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508545327" sldId="52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54743546" sldId="52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168855840" sldId="53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49189601" sldId="573"/>
        </pc:sldMkLst>
      </pc:sldChg>
      <pc:sldChg chg="addSp delSp modSp mod">
        <pc:chgData name="Qu, Chengyi" userId="9f02c3db-5b00-4063-9ad4-7cdd84fdd2bb" providerId="ADAL" clId="{54A67444-F441-4145-B7B7-0BC8ED328209}" dt="2024-01-23T16:06:18.819" v="43"/>
        <pc:sldMkLst>
          <pc:docMk/>
          <pc:sldMk cId="1987998376" sldId="96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628008649" sldId="97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445340925" sldId="97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883330637" sldId="126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506038731" sldId="126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612722790" sldId="126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4850273" sldId="126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835531626" sldId="1266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93842598" sldId="1267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532468293" sldId="1268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912014593" sldId="1269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645425597" sldId="1270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358948776" sldId="1271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825207080" sldId="1272"/>
        </pc:sldMkLst>
      </pc:sldChg>
      <pc:sldChg chg="modSp add mod">
        <pc:chgData name="Qu, Chengyi" userId="9f02c3db-5b00-4063-9ad4-7cdd84fdd2bb" providerId="ADAL" clId="{54A67444-F441-4145-B7B7-0BC8ED328209}" dt="2024-01-23T16:06:27.837" v="45" actId="207"/>
        <pc:sldMkLst>
          <pc:docMk/>
          <pc:sldMk cId="1950225687" sldId="1273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4245466408" sldId="1273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408189992" sldId="1274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498325649" sldId="1275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2847344630" sldId="1276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548890303" sldId="1277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014670757" sldId="1278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75507717" sldId="1279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565386033" sldId="1280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047513738" sldId="1281"/>
        </pc:sldMkLst>
      </pc:sldChg>
      <pc:sldMasterChg chg="del delSldLayout">
        <pc:chgData name="Qu, Chengyi" userId="9f02c3db-5b00-4063-9ad4-7cdd84fdd2bb" providerId="ADAL" clId="{54A67444-F441-4145-B7B7-0BC8ED328209}" dt="2024-01-23T16:04:34.681" v="21" actId="47"/>
        <pc:sldMasterMkLst>
          <pc:docMk/>
          <pc:sldMasterMk cId="481874104" sldId="2147483667"/>
        </pc:sldMasterMkLst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3790666592" sldId="2147483668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3974852885" sldId="2147483669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365228270" sldId="2147483670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32629846" sldId="2147483671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866846496" sldId="2147483672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608458951" sldId="2147483673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44881848" sldId="2147483674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555211856" sldId="2147483675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098067528" sldId="2147483676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926623382" sldId="2147483677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049911616" sldId="2147483678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8227722" sldId="2147483679"/>
          </pc:sldLayoutMkLst>
        </pc:sldLayoutChg>
      </pc:sldMasterChg>
    </pc:docChg>
  </pc:docChgLst>
  <pc:docChgLst>
    <pc:chgData name="Qu, Chengyi" userId="9f02c3db-5b00-4063-9ad4-7cdd84fdd2bb" providerId="ADAL" clId="{1F24A312-CE90-46DA-8B2A-8596C84ACAA4}"/>
    <pc:docChg chg="undo custSel addSld delSld modSld sldOrd">
      <pc:chgData name="Qu, Chengyi" userId="9f02c3db-5b00-4063-9ad4-7cdd84fdd2bb" providerId="ADAL" clId="{1F24A312-CE90-46DA-8B2A-8596C84ACAA4}" dt="2024-01-28T20:05:13.466" v="368" actId="20577"/>
      <pc:docMkLst>
        <pc:docMk/>
      </pc:docMkLst>
      <pc:sldChg chg="modSp add mod">
        <pc:chgData name="Qu, Chengyi" userId="9f02c3db-5b00-4063-9ad4-7cdd84fdd2bb" providerId="ADAL" clId="{1F24A312-CE90-46DA-8B2A-8596C84ACAA4}" dt="2024-01-28T20:05:13.466" v="368" actId="20577"/>
        <pc:sldMkLst>
          <pc:docMk/>
          <pc:sldMk cId="0" sldId="256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990146364" sldId="259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4236835058" sldId="266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12866180" sldId="267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180261676" sldId="268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4285260508" sldId="272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1026168530" sldId="274"/>
        </pc:sldMkLst>
      </pc:sldChg>
      <pc:sldChg chg="add modNotesTx">
        <pc:chgData name="Qu, Chengyi" userId="9f02c3db-5b00-4063-9ad4-7cdd84fdd2bb" providerId="ADAL" clId="{1F24A312-CE90-46DA-8B2A-8596C84ACAA4}" dt="2024-01-28T01:38:20.927" v="6"/>
        <pc:sldMkLst>
          <pc:docMk/>
          <pc:sldMk cId="1305972062" sldId="275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2242056526" sldId="276"/>
        </pc:sldMkLst>
      </pc:sldChg>
      <pc:sldChg chg="modSp add mod">
        <pc:chgData name="Qu, Chengyi" userId="9f02c3db-5b00-4063-9ad4-7cdd84fdd2bb" providerId="ADAL" clId="{1F24A312-CE90-46DA-8B2A-8596C84ACAA4}" dt="2024-01-28T01:39:04.731" v="8" actId="14100"/>
        <pc:sldMkLst>
          <pc:docMk/>
          <pc:sldMk cId="1552594960" sldId="279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1989998856" sldId="280"/>
        </pc:sldMkLst>
      </pc:sldChg>
      <pc:sldChg chg="addSp modSp add mod">
        <pc:chgData name="Qu, Chengyi" userId="9f02c3db-5b00-4063-9ad4-7cdd84fdd2bb" providerId="ADAL" clId="{1F24A312-CE90-46DA-8B2A-8596C84ACAA4}" dt="2024-01-28T01:48:33.608" v="26" actId="1076"/>
        <pc:sldMkLst>
          <pc:docMk/>
          <pc:sldMk cId="2246992091" sldId="281"/>
        </pc:sldMkLst>
      </pc:sldChg>
      <pc:sldChg chg="add del modNotes">
        <pc:chgData name="Qu, Chengyi" userId="9f02c3db-5b00-4063-9ad4-7cdd84fdd2bb" providerId="ADAL" clId="{1F24A312-CE90-46DA-8B2A-8596C84ACAA4}" dt="2024-01-28T03:32:53.811" v="315" actId="47"/>
        <pc:sldMkLst>
          <pc:docMk/>
          <pc:sldMk cId="1276839199" sldId="287"/>
        </pc:sldMkLst>
      </pc:sldChg>
      <pc:sldChg chg="add">
        <pc:chgData name="Qu, Chengyi" userId="9f02c3db-5b00-4063-9ad4-7cdd84fdd2bb" providerId="ADAL" clId="{1F24A312-CE90-46DA-8B2A-8596C84ACAA4}" dt="2024-01-28T03:17:44.957" v="290"/>
        <pc:sldMkLst>
          <pc:docMk/>
          <pc:sldMk cId="1350622502" sldId="302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696353953" sldId="303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13426596" sldId="304"/>
        </pc:sldMkLst>
      </pc:sldChg>
      <pc:sldChg chg="add del ord modNotes">
        <pc:chgData name="Qu, Chengyi" userId="9f02c3db-5b00-4063-9ad4-7cdd84fdd2bb" providerId="ADAL" clId="{1F24A312-CE90-46DA-8B2A-8596C84ACAA4}" dt="2024-01-28T02:53:16.825" v="262"/>
        <pc:sldMkLst>
          <pc:docMk/>
          <pc:sldMk cId="2387288212" sldId="305"/>
        </pc:sldMkLst>
      </pc:sldChg>
      <pc:sldChg chg="add del ord modNotes">
        <pc:chgData name="Qu, Chengyi" userId="9f02c3db-5b00-4063-9ad4-7cdd84fdd2bb" providerId="ADAL" clId="{1F24A312-CE90-46DA-8B2A-8596C84ACAA4}" dt="2024-01-28T02:53:16.825" v="262"/>
        <pc:sldMkLst>
          <pc:docMk/>
          <pc:sldMk cId="3887296429" sldId="306"/>
        </pc:sldMkLst>
      </pc:sldChg>
      <pc:sldChg chg="modSp add mod">
        <pc:chgData name="Qu, Chengyi" userId="9f02c3db-5b00-4063-9ad4-7cdd84fdd2bb" providerId="ADAL" clId="{1F24A312-CE90-46DA-8B2A-8596C84ACAA4}" dt="2024-01-28T03:36:39.075" v="327" actId="27636"/>
        <pc:sldMkLst>
          <pc:docMk/>
          <pc:sldMk cId="4081942817" sldId="309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81497876" sldId="965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1391119021" sldId="966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438849163" sldId="967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3951012725" sldId="968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233124414" sldId="1007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45911935" sldId="1083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147584997" sldId="1084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80331947" sldId="1085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96498074" sldId="1086"/>
        </pc:sldMkLst>
      </pc:sldChg>
      <pc:sldChg chg="modSp add mod">
        <pc:chgData name="Qu, Chengyi" userId="9f02c3db-5b00-4063-9ad4-7cdd84fdd2bb" providerId="ADAL" clId="{1F24A312-CE90-46DA-8B2A-8596C84ACAA4}" dt="2024-01-27T02:56:02.847" v="2" actId="207"/>
        <pc:sldMkLst>
          <pc:docMk/>
          <pc:sldMk cId="94232623" sldId="1257"/>
        </pc:sldMkLst>
      </pc:sldChg>
      <pc:sldChg chg="modSp add mod">
        <pc:chgData name="Qu, Chengyi" userId="9f02c3db-5b00-4063-9ad4-7cdd84fdd2bb" providerId="ADAL" clId="{1F24A312-CE90-46DA-8B2A-8596C84ACAA4}" dt="2024-01-28T02:52:48.210" v="258" actId="2710"/>
        <pc:sldMkLst>
          <pc:docMk/>
          <pc:sldMk cId="2434809446" sldId="1258"/>
        </pc:sldMkLst>
      </pc:sldChg>
      <pc:sldChg chg="modSp add mod">
        <pc:chgData name="Qu, Chengyi" userId="9f02c3db-5b00-4063-9ad4-7cdd84fdd2bb" providerId="ADAL" clId="{1F24A312-CE90-46DA-8B2A-8596C84ACAA4}" dt="2024-01-28T02:53:05.701" v="260" actId="207"/>
        <pc:sldMkLst>
          <pc:docMk/>
          <pc:sldMk cId="2914323500" sldId="1259"/>
        </pc:sldMkLst>
      </pc:sldChg>
      <pc:sldChg chg="modSp add mod">
        <pc:chgData name="Qu, Chengyi" userId="9f02c3db-5b00-4063-9ad4-7cdd84fdd2bb" providerId="ADAL" clId="{1F24A312-CE90-46DA-8B2A-8596C84ACAA4}" dt="2024-01-28T02:53:44.994" v="264" actId="207"/>
        <pc:sldMkLst>
          <pc:docMk/>
          <pc:sldMk cId="1876543634" sldId="1260"/>
        </pc:sldMkLst>
      </pc:sldChg>
      <pc:sldChg chg="modSp add mod">
        <pc:chgData name="Qu, Chengyi" userId="9f02c3db-5b00-4063-9ad4-7cdd84fdd2bb" providerId="ADAL" clId="{1F24A312-CE90-46DA-8B2A-8596C84ACAA4}" dt="2024-01-28T03:32:49.253" v="314" actId="207"/>
        <pc:sldMkLst>
          <pc:docMk/>
          <pc:sldMk cId="2325914770" sldId="1261"/>
        </pc:sldMkLst>
      </pc:sldChg>
      <pc:sldChg chg="modSp add mod">
        <pc:chgData name="Qu, Chengyi" userId="9f02c3db-5b00-4063-9ad4-7cdd84fdd2bb" providerId="ADAL" clId="{1F24A312-CE90-46DA-8B2A-8596C84ACAA4}" dt="2024-01-28T03:15:48.889" v="268" actId="113"/>
        <pc:sldMkLst>
          <pc:docMk/>
          <pc:sldMk cId="2651535271" sldId="1262"/>
        </pc:sldMkLst>
      </pc:sldChg>
      <pc:sldChg chg="modSp new mod">
        <pc:chgData name="Qu, Chengyi" userId="9f02c3db-5b00-4063-9ad4-7cdd84fdd2bb" providerId="ADAL" clId="{1F24A312-CE90-46DA-8B2A-8596C84ACAA4}" dt="2024-01-28T03:17:18.461" v="289" actId="20577"/>
        <pc:sldMkLst>
          <pc:docMk/>
          <pc:sldMk cId="3767743320" sldId="1263"/>
        </pc:sldMkLst>
      </pc:sldChg>
      <pc:sldChg chg="modSp new mod ord">
        <pc:chgData name="Qu, Chengyi" userId="9f02c3db-5b00-4063-9ad4-7cdd84fdd2bb" providerId="ADAL" clId="{1F24A312-CE90-46DA-8B2A-8596C84ACAA4}" dt="2024-01-28T03:37:09.258" v="339" actId="20577"/>
        <pc:sldMkLst>
          <pc:docMk/>
          <pc:sldMk cId="327016494" sldId="1264"/>
        </pc:sldMkLst>
      </pc:sldChg>
      <pc:sldChg chg="modSp add mod">
        <pc:chgData name="Qu, Chengyi" userId="9f02c3db-5b00-4063-9ad4-7cdd84fdd2bb" providerId="ADAL" clId="{1F24A312-CE90-46DA-8B2A-8596C84ACAA4}" dt="2024-01-28T03:33:14.604" v="317" actId="207"/>
        <pc:sldMkLst>
          <pc:docMk/>
          <pc:sldMk cId="3507344199" sldId="1265"/>
        </pc:sldMkLst>
      </pc:sldChg>
      <pc:sldChg chg="modSp add mod">
        <pc:chgData name="Qu, Chengyi" userId="9f02c3db-5b00-4063-9ad4-7cdd84fdd2bb" providerId="ADAL" clId="{1F24A312-CE90-46DA-8B2A-8596C84ACAA4}" dt="2024-01-28T03:33:05.562" v="316" actId="207"/>
        <pc:sldMkLst>
          <pc:docMk/>
          <pc:sldMk cId="1835531626" sldId="1266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93842598" sldId="1267"/>
        </pc:sldMkLst>
      </pc:sldChg>
      <pc:sldChg chg="addSp delSp modSp new mod">
        <pc:chgData name="Qu, Chengyi" userId="9f02c3db-5b00-4063-9ad4-7cdd84fdd2bb" providerId="ADAL" clId="{1F24A312-CE90-46DA-8B2A-8596C84ACAA4}" dt="2024-01-28T03:34:03.662" v="325" actId="1076"/>
        <pc:sldMkLst>
          <pc:docMk/>
          <pc:sldMk cId="2897299916" sldId="1267"/>
        </pc:sldMkLst>
      </pc:sldChg>
      <pc:sldChg chg="addSp delSp modSp add mod">
        <pc:chgData name="Qu, Chengyi" userId="9f02c3db-5b00-4063-9ad4-7cdd84fdd2bb" providerId="ADAL" clId="{1F24A312-CE90-46DA-8B2A-8596C84ACAA4}" dt="2024-01-28T03:42:09.247" v="354" actId="20577"/>
        <pc:sldMkLst>
          <pc:docMk/>
          <pc:sldMk cId="730941134" sldId="1268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532468293" sldId="1268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912014593" sldId="1269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645425597" sldId="1270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358948776" sldId="1271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825207080" sldId="1272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950225687" sldId="1273"/>
        </pc:sldMkLst>
      </pc:sldChg>
      <pc:sldMasterChg chg="delSldLayout">
        <pc:chgData name="Qu, Chengyi" userId="9f02c3db-5b00-4063-9ad4-7cdd84fdd2bb" providerId="ADAL" clId="{1F24A312-CE90-46DA-8B2A-8596C84ACAA4}" dt="2024-01-27T02:55:56.805" v="0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1F24A312-CE90-46DA-8B2A-8596C84ACAA4}" dt="2024-01-27T02:55:56.805" v="0" actId="47"/>
          <pc:sldLayoutMkLst>
            <pc:docMk/>
            <pc:sldMasterMk cId="2807116942" sldId="2147483648"/>
            <pc:sldLayoutMk cId="1509607055" sldId="2147483681"/>
          </pc:sldLayoutMkLst>
        </pc:sldLayoutChg>
      </pc:sldMasterChg>
    </pc:docChg>
  </pc:docChgLst>
  <pc:docChgLst>
    <pc:chgData name="Qu, Chengyi" userId="9f02c3db-5b00-4063-9ad4-7cdd84fdd2bb" providerId="ADAL" clId="{2AD67459-F6B2-4EB7-BD08-89A77A9534CE}"/>
    <pc:docChg chg="undo custSel addSld delSld modSld">
      <pc:chgData name="Qu, Chengyi" userId="9f02c3db-5b00-4063-9ad4-7cdd84fdd2bb" providerId="ADAL" clId="{2AD67459-F6B2-4EB7-BD08-89A77A9534CE}" dt="2024-01-30T21:52:58.093" v="198" actId="20577"/>
      <pc:docMkLst>
        <pc:docMk/>
      </pc:docMkLst>
      <pc:sldChg chg="modSp mod">
        <pc:chgData name="Qu, Chengyi" userId="9f02c3db-5b00-4063-9ad4-7cdd84fdd2bb" providerId="ADAL" clId="{2AD67459-F6B2-4EB7-BD08-89A77A9534CE}" dt="2024-01-30T21:52:17.455" v="179" actId="20577"/>
        <pc:sldMkLst>
          <pc:docMk/>
          <pc:sldMk cId="0" sldId="25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4285260508" sldId="272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026168530" sldId="27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305972062" sldId="27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242056526" sldId="27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552594960" sldId="279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989998856" sldId="280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246992091" sldId="281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87288212" sldId="30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3887296429" sldId="306"/>
        </pc:sldMkLst>
      </pc:sldChg>
      <pc:sldChg chg="add">
        <pc:chgData name="Qu, Chengyi" userId="9f02c3db-5b00-4063-9ad4-7cdd84fdd2bb" providerId="ADAL" clId="{2AD67459-F6B2-4EB7-BD08-89A77A9534CE}" dt="2024-01-30T20:10:32.734" v="1"/>
        <pc:sldMkLst>
          <pc:docMk/>
          <pc:sldMk cId="4266121674" sldId="310"/>
        </pc:sldMkLst>
      </pc:sldChg>
      <pc:sldChg chg="modSp add mod">
        <pc:chgData name="Qu, Chengyi" userId="9f02c3db-5b00-4063-9ad4-7cdd84fdd2bb" providerId="ADAL" clId="{2AD67459-F6B2-4EB7-BD08-89A77A9534CE}" dt="2024-01-30T20:10:32.921" v="3" actId="27636"/>
        <pc:sldMkLst>
          <pc:docMk/>
          <pc:sldMk cId="397340874" sldId="311"/>
        </pc:sldMkLst>
      </pc:sldChg>
      <pc:sldChg chg="modSp add mod">
        <pc:chgData name="Qu, Chengyi" userId="9f02c3db-5b00-4063-9ad4-7cdd84fdd2bb" providerId="ADAL" clId="{2AD67459-F6B2-4EB7-BD08-89A77A9534CE}" dt="2024-01-30T20:10:32.896" v="2" actId="27636"/>
        <pc:sldMkLst>
          <pc:docMk/>
          <pc:sldMk cId="1891869304" sldId="312"/>
        </pc:sldMkLst>
      </pc:sldChg>
      <pc:sldChg chg="modSp add mod">
        <pc:chgData name="Qu, Chengyi" userId="9f02c3db-5b00-4063-9ad4-7cdd84fdd2bb" providerId="ADAL" clId="{2AD67459-F6B2-4EB7-BD08-89A77A9534CE}" dt="2024-01-30T20:17:11.845" v="12" actId="1076"/>
        <pc:sldMkLst>
          <pc:docMk/>
          <pc:sldMk cId="2140572250" sldId="313"/>
        </pc:sldMkLst>
      </pc:sldChg>
      <pc:sldChg chg="modSp add del mod">
        <pc:chgData name="Qu, Chengyi" userId="9f02c3db-5b00-4063-9ad4-7cdd84fdd2bb" providerId="ADAL" clId="{2AD67459-F6B2-4EB7-BD08-89A77A9534CE}" dt="2024-01-30T20:17:18.068" v="13" actId="47"/>
        <pc:sldMkLst>
          <pc:docMk/>
          <pc:sldMk cId="4049178258" sldId="314"/>
        </pc:sldMkLst>
      </pc:sldChg>
      <pc:sldChg chg="modSp add mod">
        <pc:chgData name="Qu, Chengyi" userId="9f02c3db-5b00-4063-9ad4-7cdd84fdd2bb" providerId="ADAL" clId="{2AD67459-F6B2-4EB7-BD08-89A77A9534CE}" dt="2024-01-30T20:12:43.317" v="8" actId="27636"/>
        <pc:sldMkLst>
          <pc:docMk/>
          <pc:sldMk cId="2771919027" sldId="315"/>
        </pc:sldMkLst>
      </pc:sldChg>
      <pc:sldChg chg="add del">
        <pc:chgData name="Qu, Chengyi" userId="9f02c3db-5b00-4063-9ad4-7cdd84fdd2bb" providerId="ADAL" clId="{2AD67459-F6B2-4EB7-BD08-89A77A9534CE}" dt="2024-01-30T20:17:20.382" v="14" actId="47"/>
        <pc:sldMkLst>
          <pc:docMk/>
          <pc:sldMk cId="4017082117" sldId="316"/>
        </pc:sldMkLst>
      </pc:sldChg>
      <pc:sldChg chg="modSp add mod modClrScheme chgLayout">
        <pc:chgData name="Qu, Chengyi" userId="9f02c3db-5b00-4063-9ad4-7cdd84fdd2bb" providerId="ADAL" clId="{2AD67459-F6B2-4EB7-BD08-89A77A9534CE}" dt="2024-01-30T20:17:54.972" v="22" actId="1076"/>
        <pc:sldMkLst>
          <pc:docMk/>
          <pc:sldMk cId="2610447627" sldId="317"/>
        </pc:sldMkLst>
      </pc:sldChg>
      <pc:sldChg chg="modSp add mod">
        <pc:chgData name="Qu, Chengyi" userId="9f02c3db-5b00-4063-9ad4-7cdd84fdd2bb" providerId="ADAL" clId="{2AD67459-F6B2-4EB7-BD08-89A77A9534CE}" dt="2024-01-30T20:24:01.196" v="24" actId="403"/>
        <pc:sldMkLst>
          <pc:docMk/>
          <pc:sldMk cId="1554699303" sldId="318"/>
        </pc:sldMkLst>
      </pc:sldChg>
      <pc:sldChg chg="modSp add mod">
        <pc:chgData name="Qu, Chengyi" userId="9f02c3db-5b00-4063-9ad4-7cdd84fdd2bb" providerId="ADAL" clId="{2AD67459-F6B2-4EB7-BD08-89A77A9534CE}" dt="2024-01-30T20:12:43.356" v="11" actId="27636"/>
        <pc:sldMkLst>
          <pc:docMk/>
          <pc:sldMk cId="4261292706" sldId="319"/>
        </pc:sldMkLst>
      </pc:sldChg>
      <pc:sldChg chg="modSp add mod">
        <pc:chgData name="Qu, Chengyi" userId="9f02c3db-5b00-4063-9ad4-7cdd84fdd2bb" providerId="ADAL" clId="{2AD67459-F6B2-4EB7-BD08-89A77A9534CE}" dt="2024-01-30T21:07:46.277" v="121" actId="113"/>
        <pc:sldMkLst>
          <pc:docMk/>
          <pc:sldMk cId="4160575002" sldId="321"/>
        </pc:sldMkLst>
      </pc:sldChg>
      <pc:sldChg chg="modSp add mod">
        <pc:chgData name="Qu, Chengyi" userId="9f02c3db-5b00-4063-9ad4-7cdd84fdd2bb" providerId="ADAL" clId="{2AD67459-F6B2-4EB7-BD08-89A77A9534CE}" dt="2024-01-30T21:47:14.427" v="126" actId="113"/>
        <pc:sldMkLst>
          <pc:docMk/>
          <pc:sldMk cId="2042401734" sldId="322"/>
        </pc:sldMkLst>
      </pc:sldChg>
      <pc:sldChg chg="modSp add mod">
        <pc:chgData name="Qu, Chengyi" userId="9f02c3db-5b00-4063-9ad4-7cdd84fdd2bb" providerId="ADAL" clId="{2AD67459-F6B2-4EB7-BD08-89A77A9534CE}" dt="2024-01-30T21:47:22.124" v="132" actId="113"/>
        <pc:sldMkLst>
          <pc:docMk/>
          <pc:sldMk cId="29790647" sldId="323"/>
        </pc:sldMkLst>
      </pc:sldChg>
      <pc:sldChg chg="modSp add mod">
        <pc:chgData name="Qu, Chengyi" userId="9f02c3db-5b00-4063-9ad4-7cdd84fdd2bb" providerId="ADAL" clId="{2AD67459-F6B2-4EB7-BD08-89A77A9534CE}" dt="2024-01-30T21:47:18.372" v="129" actId="113"/>
        <pc:sldMkLst>
          <pc:docMk/>
          <pc:sldMk cId="3123380444" sldId="324"/>
        </pc:sldMkLst>
      </pc:sldChg>
      <pc:sldChg chg="modSp add mod">
        <pc:chgData name="Qu, Chengyi" userId="9f02c3db-5b00-4063-9ad4-7cdd84fdd2bb" providerId="ADAL" clId="{2AD67459-F6B2-4EB7-BD08-89A77A9534CE}" dt="2024-01-30T21:47:27.153" v="135" actId="113"/>
        <pc:sldMkLst>
          <pc:docMk/>
          <pc:sldMk cId="1014335648" sldId="325"/>
        </pc:sldMkLst>
      </pc:sldChg>
      <pc:sldChg chg="add del">
        <pc:chgData name="Qu, Chengyi" userId="9f02c3db-5b00-4063-9ad4-7cdd84fdd2bb" providerId="ADAL" clId="{2AD67459-F6B2-4EB7-BD08-89A77A9534CE}" dt="2024-01-30T20:46:03.667" v="26"/>
        <pc:sldMkLst>
          <pc:docMk/>
          <pc:sldMk cId="0" sldId="329"/>
        </pc:sldMkLst>
      </pc:sldChg>
      <pc:sldChg chg="del">
        <pc:chgData name="Qu, Chengyi" userId="9f02c3db-5b00-4063-9ad4-7cdd84fdd2bb" providerId="ADAL" clId="{2AD67459-F6B2-4EB7-BD08-89A77A9534CE}" dt="2024-01-30T20:49:47.305" v="48"/>
        <pc:sldMkLst>
          <pc:docMk/>
          <pc:sldMk cId="0" sldId="33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987998376" sldId="96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81497876" sldId="96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391119021" sldId="96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438849163" sldId="96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3951012725" sldId="968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3124414" sldId="100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45911935" sldId="1083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47584997" sldId="108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80331947" sldId="108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96498074" sldId="108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94232623" sldId="125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434809446" sldId="1258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914323500" sldId="1259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876543634" sldId="1260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25914770" sldId="1261"/>
        </pc:sldMkLst>
      </pc:sldChg>
      <pc:sldChg chg="addSp delSp modSp add mod">
        <pc:chgData name="Qu, Chengyi" userId="9f02c3db-5b00-4063-9ad4-7cdd84fdd2bb" providerId="ADAL" clId="{2AD67459-F6B2-4EB7-BD08-89A77A9534CE}" dt="2024-01-30T20:47:30.088" v="47" actId="207"/>
        <pc:sldMkLst>
          <pc:docMk/>
          <pc:sldMk cId="2288592048" sldId="1269"/>
        </pc:sldMkLst>
      </pc:sldChg>
      <pc:sldChg chg="modSp new mod">
        <pc:chgData name="Qu, Chengyi" userId="9f02c3db-5b00-4063-9ad4-7cdd84fdd2bb" providerId="ADAL" clId="{2AD67459-F6B2-4EB7-BD08-89A77A9534CE}" dt="2024-01-30T21:04:21.904" v="117" actId="20577"/>
        <pc:sldMkLst>
          <pc:docMk/>
          <pc:sldMk cId="2843450976" sldId="1270"/>
        </pc:sldMkLst>
      </pc:sldChg>
      <pc:sldChg chg="modSp new mod">
        <pc:chgData name="Qu, Chengyi" userId="9f02c3db-5b00-4063-9ad4-7cdd84fdd2bb" providerId="ADAL" clId="{2AD67459-F6B2-4EB7-BD08-89A77A9534CE}" dt="2024-01-30T20:59:39.501" v="116" actId="113"/>
        <pc:sldMkLst>
          <pc:docMk/>
          <pc:sldMk cId="566162244" sldId="1271"/>
        </pc:sldMkLst>
      </pc:sldChg>
      <pc:sldChg chg="modSp new mod">
        <pc:chgData name="Qu, Chengyi" userId="9f02c3db-5b00-4063-9ad4-7cdd84fdd2bb" providerId="ADAL" clId="{2AD67459-F6B2-4EB7-BD08-89A77A9534CE}" dt="2024-01-30T21:50:27.716" v="156" actId="20577"/>
        <pc:sldMkLst>
          <pc:docMk/>
          <pc:sldMk cId="605728639" sldId="1272"/>
        </pc:sldMkLst>
      </pc:sldChg>
      <pc:sldChg chg="modSp new mod">
        <pc:chgData name="Qu, Chengyi" userId="9f02c3db-5b00-4063-9ad4-7cdd84fdd2bb" providerId="ADAL" clId="{2AD67459-F6B2-4EB7-BD08-89A77A9534CE}" dt="2024-01-30T21:52:58.093" v="198" actId="20577"/>
        <pc:sldMkLst>
          <pc:docMk/>
          <pc:sldMk cId="2574300258" sldId="1273"/>
        </pc:sldMkLst>
      </pc:sldChg>
      <pc:sldMasterChg chg="delSldLayout">
        <pc:chgData name="Qu, Chengyi" userId="9f02c3db-5b00-4063-9ad4-7cdd84fdd2bb" providerId="ADAL" clId="{2AD67459-F6B2-4EB7-BD08-89A77A9534CE}" dt="2024-01-30T20:07:42.571" v="0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2AD67459-F6B2-4EB7-BD08-89A77A9534CE}" dt="2024-01-30T20:07:42.571" v="0" actId="47"/>
          <pc:sldLayoutMkLst>
            <pc:docMk/>
            <pc:sldMasterMk cId="2807116942" sldId="2147483648"/>
            <pc:sldLayoutMk cId="2582956718" sldId="2147483662"/>
          </pc:sldLayoutMkLst>
        </pc:sldLayoutChg>
        <pc:sldLayoutChg chg="del">
          <pc:chgData name="Qu, Chengyi" userId="9f02c3db-5b00-4063-9ad4-7cdd84fdd2bb" providerId="ADAL" clId="{2AD67459-F6B2-4EB7-BD08-89A77A9534CE}" dt="2024-01-30T20:07:42.571" v="0" actId="47"/>
          <pc:sldLayoutMkLst>
            <pc:docMk/>
            <pc:sldMasterMk cId="2807116942" sldId="2147483648"/>
            <pc:sldLayoutMk cId="2960784913" sldId="2147483680"/>
          </pc:sldLayoutMkLst>
        </pc:sldLayoutChg>
      </pc:sldMasterChg>
    </pc:docChg>
  </pc:docChgLst>
  <pc:docChgLst>
    <pc:chgData name="Qu, Chengyi" userId="9f02c3db-5b00-4063-9ad4-7cdd84fdd2bb" providerId="ADAL" clId="{F90C2512-241C-4DB1-AEBF-A77D1FC95C1F}"/>
    <pc:docChg chg="undo custSel addSld delSld modSld">
      <pc:chgData name="Qu, Chengyi" userId="9f02c3db-5b00-4063-9ad4-7cdd84fdd2bb" providerId="ADAL" clId="{F90C2512-241C-4DB1-AEBF-A77D1FC95C1F}" dt="2024-04-09T19:45:12.807" v="299" actId="207"/>
      <pc:docMkLst>
        <pc:docMk/>
      </pc:docMkLst>
      <pc:sldChg chg="del">
        <pc:chgData name="Qu, Chengyi" userId="9f02c3db-5b00-4063-9ad4-7cdd84fdd2bb" providerId="ADAL" clId="{F90C2512-241C-4DB1-AEBF-A77D1FC95C1F}" dt="2024-04-09T18:44:58.429" v="2" actId="47"/>
        <pc:sldMkLst>
          <pc:docMk/>
          <pc:sldMk cId="2860033693" sldId="260"/>
        </pc:sldMkLst>
      </pc:sldChg>
      <pc:sldChg chg="del">
        <pc:chgData name="Qu, Chengyi" userId="9f02c3db-5b00-4063-9ad4-7cdd84fdd2bb" providerId="ADAL" clId="{F90C2512-241C-4DB1-AEBF-A77D1FC95C1F}" dt="2024-04-09T18:44:36.286" v="0" actId="47"/>
        <pc:sldMkLst>
          <pc:docMk/>
          <pc:sldMk cId="4036932635" sldId="261"/>
        </pc:sldMkLst>
      </pc:sldChg>
      <pc:sldChg chg="del">
        <pc:chgData name="Qu, Chengyi" userId="9f02c3db-5b00-4063-9ad4-7cdd84fdd2bb" providerId="ADAL" clId="{F90C2512-241C-4DB1-AEBF-A77D1FC95C1F}" dt="2024-04-09T18:44:39.541" v="1" actId="47"/>
        <pc:sldMkLst>
          <pc:docMk/>
          <pc:sldMk cId="2621682104" sldId="262"/>
        </pc:sldMkLst>
      </pc:sldChg>
      <pc:sldChg chg="addSp modSp mod">
        <pc:chgData name="Qu, Chengyi" userId="9f02c3db-5b00-4063-9ad4-7cdd84fdd2bb" providerId="ADAL" clId="{F90C2512-241C-4DB1-AEBF-A77D1FC95C1F}" dt="2024-04-09T18:53:29.308" v="35" actId="207"/>
        <pc:sldMkLst>
          <pc:docMk/>
          <pc:sldMk cId="2077177114" sldId="951"/>
        </pc:sldMkLst>
      </pc:sldChg>
      <pc:sldChg chg="addSp modSp mod">
        <pc:chgData name="Qu, Chengyi" userId="9f02c3db-5b00-4063-9ad4-7cdd84fdd2bb" providerId="ADAL" clId="{F90C2512-241C-4DB1-AEBF-A77D1FC95C1F}" dt="2024-04-09T19:10:49.537" v="71" actId="1076"/>
        <pc:sldMkLst>
          <pc:docMk/>
          <pc:sldMk cId="3637808813" sldId="954"/>
        </pc:sldMkLst>
      </pc:sldChg>
      <pc:sldChg chg="modSp add mod">
        <pc:chgData name="Qu, Chengyi" userId="9f02c3db-5b00-4063-9ad4-7cdd84fdd2bb" providerId="ADAL" clId="{F90C2512-241C-4DB1-AEBF-A77D1FC95C1F}" dt="2024-04-09T18:45:16.461" v="4" actId="207"/>
        <pc:sldMkLst>
          <pc:docMk/>
          <pc:sldMk cId="2800357407" sldId="957"/>
        </pc:sldMkLst>
      </pc:sldChg>
      <pc:sldChg chg="modSp add mod">
        <pc:chgData name="Qu, Chengyi" userId="9f02c3db-5b00-4063-9ad4-7cdd84fdd2bb" providerId="ADAL" clId="{F90C2512-241C-4DB1-AEBF-A77D1FC95C1F}" dt="2024-04-09T19:15:31.209" v="73" actId="207"/>
        <pc:sldMkLst>
          <pc:docMk/>
          <pc:sldMk cId="1809570767" sldId="958"/>
        </pc:sldMkLst>
      </pc:sldChg>
      <pc:sldChg chg="modSp new mod">
        <pc:chgData name="Qu, Chengyi" userId="9f02c3db-5b00-4063-9ad4-7cdd84fdd2bb" providerId="ADAL" clId="{F90C2512-241C-4DB1-AEBF-A77D1FC95C1F}" dt="2024-04-09T19:26:55.859" v="160" actId="20577"/>
        <pc:sldMkLst>
          <pc:docMk/>
          <pc:sldMk cId="2220434303" sldId="961"/>
        </pc:sldMkLst>
      </pc:sldChg>
      <pc:sldChg chg="modSp new mod">
        <pc:chgData name="Qu, Chengyi" userId="9f02c3db-5b00-4063-9ad4-7cdd84fdd2bb" providerId="ADAL" clId="{F90C2512-241C-4DB1-AEBF-A77D1FC95C1F}" dt="2024-04-09T19:26:46.059" v="155" actId="27636"/>
        <pc:sldMkLst>
          <pc:docMk/>
          <pc:sldMk cId="2564758974" sldId="962"/>
        </pc:sldMkLst>
      </pc:sldChg>
      <pc:sldChg chg="addSp delSp modSp new mod">
        <pc:chgData name="Qu, Chengyi" userId="9f02c3db-5b00-4063-9ad4-7cdd84fdd2bb" providerId="ADAL" clId="{F90C2512-241C-4DB1-AEBF-A77D1FC95C1F}" dt="2024-04-09T19:28:46.547" v="175" actId="1076"/>
        <pc:sldMkLst>
          <pc:docMk/>
          <pc:sldMk cId="3649134798" sldId="963"/>
        </pc:sldMkLst>
      </pc:sldChg>
      <pc:sldChg chg="modSp new mod">
        <pc:chgData name="Qu, Chengyi" userId="9f02c3db-5b00-4063-9ad4-7cdd84fdd2bb" providerId="ADAL" clId="{F90C2512-241C-4DB1-AEBF-A77D1FC95C1F}" dt="2024-04-09T19:32:42.649" v="240" actId="20577"/>
        <pc:sldMkLst>
          <pc:docMk/>
          <pc:sldMk cId="1111873216" sldId="964"/>
        </pc:sldMkLst>
      </pc:sldChg>
      <pc:sldChg chg="addSp delSp modSp new mod">
        <pc:chgData name="Qu, Chengyi" userId="9f02c3db-5b00-4063-9ad4-7cdd84fdd2bb" providerId="ADAL" clId="{F90C2512-241C-4DB1-AEBF-A77D1FC95C1F}" dt="2024-04-09T19:34:16.127" v="297" actId="1076"/>
        <pc:sldMkLst>
          <pc:docMk/>
          <pc:sldMk cId="1079389496" sldId="965"/>
        </pc:sldMkLst>
      </pc:sldChg>
      <pc:sldChg chg="modSp add mod">
        <pc:chgData name="Qu, Chengyi" userId="9f02c3db-5b00-4063-9ad4-7cdd84fdd2bb" providerId="ADAL" clId="{F90C2512-241C-4DB1-AEBF-A77D1FC95C1F}" dt="2024-04-09T19:45:12.807" v="299" actId="207"/>
        <pc:sldMkLst>
          <pc:docMk/>
          <pc:sldMk cId="316020193" sldId="966"/>
        </pc:sldMkLst>
      </pc:sldChg>
    </pc:docChg>
  </pc:docChgLst>
  <pc:docChgLst>
    <pc:chgData name="Qu, Chengyi" userId="9f02c3db-5b00-4063-9ad4-7cdd84fdd2bb" providerId="ADAL" clId="{4308124A-77A0-46C1-8A4E-16992C9B0AE2}"/>
    <pc:docChg chg="undo custSel addSld delSld modSld delMainMaster">
      <pc:chgData name="Qu, Chengyi" userId="9f02c3db-5b00-4063-9ad4-7cdd84fdd2bb" providerId="ADAL" clId="{4308124A-77A0-46C1-8A4E-16992C9B0AE2}" dt="2024-04-05T23:09:07.136" v="112" actId="1076"/>
      <pc:docMkLst>
        <pc:docMk/>
      </pc:docMkLst>
      <pc:sldChg chg="addSp modSp new mod modClrScheme chgLayout">
        <pc:chgData name="Qu, Chengyi" userId="9f02c3db-5b00-4063-9ad4-7cdd84fdd2bb" providerId="ADAL" clId="{4308124A-77A0-46C1-8A4E-16992C9B0AE2}" dt="2024-04-05T23:02:52.531" v="86" actId="20577"/>
        <pc:sldMkLst>
          <pc:docMk/>
          <pc:sldMk cId="2860033693" sldId="260"/>
        </pc:sldMkLst>
      </pc:sldChg>
      <pc:sldChg chg="addSp delSp modSp new mod modClrScheme chgLayout">
        <pc:chgData name="Qu, Chengyi" userId="9f02c3db-5b00-4063-9ad4-7cdd84fdd2bb" providerId="ADAL" clId="{4308124A-77A0-46C1-8A4E-16992C9B0AE2}" dt="2024-04-05T23:05:34.337" v="103" actId="1076"/>
        <pc:sldMkLst>
          <pc:docMk/>
          <pc:sldMk cId="4036932635" sldId="261"/>
        </pc:sldMkLst>
      </pc:sldChg>
      <pc:sldChg chg="addSp delSp modSp new mod">
        <pc:chgData name="Qu, Chengyi" userId="9f02c3db-5b00-4063-9ad4-7cdd84fdd2bb" providerId="ADAL" clId="{4308124A-77A0-46C1-8A4E-16992C9B0AE2}" dt="2024-04-05T23:09:07.136" v="112" actId="1076"/>
        <pc:sldMkLst>
          <pc:docMk/>
          <pc:sldMk cId="2621682104" sldId="262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890986478" sldId="910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3684829937" sldId="911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075689439" sldId="912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4268496437" sldId="913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3018567498" sldId="914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66482545" sldId="915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040898128" sldId="916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29991062" sldId="917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980591396" sldId="918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812048080" sldId="919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062675111" sldId="920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3923367914" sldId="921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904451371" sldId="922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6184382" sldId="923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093821145" sldId="924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00517172" sldId="925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265837619" sldId="926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285750864" sldId="927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185450910" sldId="928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995942928" sldId="929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406584923" sldId="930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117754592" sldId="931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778377305" sldId="932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4238452716" sldId="933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338200312" sldId="934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681674123" sldId="935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793100961" sldId="936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917640907" sldId="937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844237589" sldId="938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1208834173" sldId="939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885940634" sldId="940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278593149" sldId="941"/>
        </pc:sldMkLst>
      </pc:sldChg>
      <pc:sldChg chg="del">
        <pc:chgData name="Qu, Chengyi" userId="9f02c3db-5b00-4063-9ad4-7cdd84fdd2bb" providerId="ADAL" clId="{4308124A-77A0-46C1-8A4E-16992C9B0AE2}" dt="2024-04-05T23:01:00.188" v="0" actId="47"/>
        <pc:sldMkLst>
          <pc:docMk/>
          <pc:sldMk cId="4060411102" sldId="942"/>
        </pc:sldMkLst>
      </pc:sldChg>
      <pc:sldMasterChg chg="del delSldLayout">
        <pc:chgData name="Qu, Chengyi" userId="9f02c3db-5b00-4063-9ad4-7cdd84fdd2bb" providerId="ADAL" clId="{4308124A-77A0-46C1-8A4E-16992C9B0AE2}" dt="2024-04-05T23:01:00.188" v="0" actId="47"/>
        <pc:sldMasterMkLst>
          <pc:docMk/>
          <pc:sldMasterMk cId="3430683302" sldId="2147483667"/>
        </pc:sldMasterMkLst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549135815" sldId="2147483668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609630661" sldId="2147483669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3547077372" sldId="2147483670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772348127" sldId="2147483671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4289217758" sldId="2147483672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3140639885" sldId="2147483673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897538013" sldId="2147483674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4023487654" sldId="2147483675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150509425" sldId="2147483676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2668873577" sldId="2147483677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530356" sldId="2147483678"/>
          </pc:sldLayoutMkLst>
        </pc:sldLayoutChg>
        <pc:sldLayoutChg chg="del">
          <pc:chgData name="Qu, Chengyi" userId="9f02c3db-5b00-4063-9ad4-7cdd84fdd2bb" providerId="ADAL" clId="{4308124A-77A0-46C1-8A4E-16992C9B0AE2}" dt="2024-04-05T23:01:00.188" v="0" actId="47"/>
          <pc:sldLayoutMkLst>
            <pc:docMk/>
            <pc:sldMasterMk cId="3430683302" sldId="2147483667"/>
            <pc:sldLayoutMk cId="143645689" sldId="2147483679"/>
          </pc:sldLayoutMkLst>
        </pc:sldLayoutChg>
      </pc:sldMasterChg>
    </pc:docChg>
  </pc:docChgLst>
  <pc:docChgLst>
    <pc:chgData name="Qu, Chengyi" userId="9f02c3db-5b00-4063-9ad4-7cdd84fdd2bb" providerId="ADAL" clId="{A560A83B-B716-47FE-B9F6-0C2976A5826E}"/>
    <pc:docChg chg="undo custSel addSld delSld modSld delMainMaster">
      <pc:chgData name="Qu, Chengyi" userId="9f02c3db-5b00-4063-9ad4-7cdd84fdd2bb" providerId="ADAL" clId="{A560A83B-B716-47FE-B9F6-0C2976A5826E}" dt="2024-02-13T21:59:31.444" v="213" actId="207"/>
      <pc:docMkLst>
        <pc:docMk/>
      </pc:docMkLst>
      <pc:sldChg chg="add del">
        <pc:chgData name="Qu, Chengyi" userId="9f02c3db-5b00-4063-9ad4-7cdd84fdd2bb" providerId="ADAL" clId="{A560A83B-B716-47FE-B9F6-0C2976A5826E}" dt="2024-02-13T21:59:16.874" v="212"/>
        <pc:sldMkLst>
          <pc:docMk/>
          <pc:sldMk cId="0" sldId="256"/>
        </pc:sldMkLst>
      </pc:sldChg>
      <pc:sldChg chg="modSp mod">
        <pc:chgData name="Qu, Chengyi" userId="9f02c3db-5b00-4063-9ad4-7cdd84fdd2bb" providerId="ADAL" clId="{A560A83B-B716-47FE-B9F6-0C2976A5826E}" dt="2024-02-13T20:02:11.587" v="52" actId="20577"/>
        <pc:sldMkLst>
          <pc:docMk/>
          <pc:sldMk cId="553553694" sldId="258"/>
        </pc:sldMkLst>
      </pc:sldChg>
      <pc:sldChg chg="addSp delSp modSp add del mod">
        <pc:chgData name="Qu, Chengyi" userId="9f02c3db-5b00-4063-9ad4-7cdd84fdd2bb" providerId="ADAL" clId="{A560A83B-B716-47FE-B9F6-0C2976A5826E}" dt="2024-02-13T21:48:38.350" v="124" actId="47"/>
        <pc:sldMkLst>
          <pc:docMk/>
          <pc:sldMk cId="2669928344" sldId="259"/>
        </pc:sldMkLst>
      </pc:sldChg>
      <pc:sldChg chg="addSp delSp modSp add mod modNotes">
        <pc:chgData name="Qu, Chengyi" userId="9f02c3db-5b00-4063-9ad4-7cdd84fdd2bb" providerId="ADAL" clId="{A560A83B-B716-47FE-B9F6-0C2976A5826E}" dt="2024-02-13T21:49:11.785" v="133" actId="1076"/>
        <pc:sldMkLst>
          <pc:docMk/>
          <pc:sldMk cId="1941321543" sldId="260"/>
        </pc:sldMkLst>
      </pc:sldChg>
      <pc:sldChg chg="modSp add del modNotes">
        <pc:chgData name="Qu, Chengyi" userId="9f02c3db-5b00-4063-9ad4-7cdd84fdd2bb" providerId="ADAL" clId="{A560A83B-B716-47FE-B9F6-0C2976A5826E}" dt="2024-02-13T21:49:41.185" v="135"/>
        <pc:sldMkLst>
          <pc:docMk/>
          <pc:sldMk cId="2621682104" sldId="262"/>
        </pc:sldMkLst>
      </pc:sldChg>
      <pc:sldChg chg="modSp add del modNotes">
        <pc:chgData name="Qu, Chengyi" userId="9f02c3db-5b00-4063-9ad4-7cdd84fdd2bb" providerId="ADAL" clId="{A560A83B-B716-47FE-B9F6-0C2976A5826E}" dt="2024-02-13T21:49:41.185" v="135"/>
        <pc:sldMkLst>
          <pc:docMk/>
          <pc:sldMk cId="0" sldId="263"/>
        </pc:sldMkLst>
      </pc:sldChg>
      <pc:sldChg chg="add del">
        <pc:chgData name="Qu, Chengyi" userId="9f02c3db-5b00-4063-9ad4-7cdd84fdd2bb" providerId="ADAL" clId="{A560A83B-B716-47FE-B9F6-0C2976A5826E}" dt="2024-02-13T20:03:07.226" v="67" actId="47"/>
        <pc:sldMkLst>
          <pc:docMk/>
          <pc:sldMk cId="4211329205" sldId="269"/>
        </pc:sldMkLst>
      </pc:sldChg>
      <pc:sldChg chg="modSp add mod">
        <pc:chgData name="Qu, Chengyi" userId="9f02c3db-5b00-4063-9ad4-7cdd84fdd2bb" providerId="ADAL" clId="{A560A83B-B716-47FE-B9F6-0C2976A5826E}" dt="2024-02-13T21:51:03.124" v="179" actId="20577"/>
        <pc:sldMkLst>
          <pc:docMk/>
          <pc:sldMk cId="1111655096" sldId="271"/>
        </pc:sldMkLst>
      </pc:sldChg>
      <pc:sldChg chg="modSp add del mod">
        <pc:chgData name="Qu, Chengyi" userId="9f02c3db-5b00-4063-9ad4-7cdd84fdd2bb" providerId="ADAL" clId="{A560A83B-B716-47FE-B9F6-0C2976A5826E}" dt="2024-02-13T21:51:28.838" v="208" actId="20577"/>
        <pc:sldMkLst>
          <pc:docMk/>
          <pc:sldMk cId="0" sldId="272"/>
        </pc:sldMkLst>
      </pc:sldChg>
      <pc:sldChg chg="del">
        <pc:chgData name="Qu, Chengyi" userId="9f02c3db-5b00-4063-9ad4-7cdd84fdd2bb" providerId="ADAL" clId="{A560A83B-B716-47FE-B9F6-0C2976A5826E}" dt="2024-02-13T21:05:07.936" v="76" actId="47"/>
        <pc:sldMkLst>
          <pc:docMk/>
          <pc:sldMk cId="929726551" sldId="376"/>
        </pc:sldMkLst>
      </pc:sldChg>
      <pc:sldChg chg="modSp add del mod">
        <pc:chgData name="Qu, Chengyi" userId="9f02c3db-5b00-4063-9ad4-7cdd84fdd2bb" providerId="ADAL" clId="{A560A83B-B716-47FE-B9F6-0C2976A5826E}" dt="2024-02-13T20:03:32.607" v="75"/>
        <pc:sldMkLst>
          <pc:docMk/>
          <pc:sldMk cId="874442202" sldId="378"/>
        </pc:sldMkLst>
      </pc:sldChg>
      <pc:sldChg chg="modSp add del">
        <pc:chgData name="Qu, Chengyi" userId="9f02c3db-5b00-4063-9ad4-7cdd84fdd2bb" providerId="ADAL" clId="{A560A83B-B716-47FE-B9F6-0C2976A5826E}" dt="2024-02-13T20:03:32.607" v="75"/>
        <pc:sldMkLst>
          <pc:docMk/>
          <pc:sldMk cId="401799665" sldId="385"/>
        </pc:sldMkLst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259734074" sldId="409"/>
        </pc:sldMkLst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3096335365" sldId="411"/>
        </pc:sldMkLst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874146617" sldId="413"/>
        </pc:sldMkLst>
      </pc:sldChg>
      <pc:sldChg chg="del">
        <pc:chgData name="Qu, Chengyi" userId="9f02c3db-5b00-4063-9ad4-7cdd84fdd2bb" providerId="ADAL" clId="{A560A83B-B716-47FE-B9F6-0C2976A5826E}" dt="2024-02-13T21:05:07.936" v="76" actId="47"/>
        <pc:sldMkLst>
          <pc:docMk/>
          <pc:sldMk cId="3447973014" sldId="415"/>
        </pc:sldMkLst>
      </pc:sldChg>
      <pc:sldChg chg="modSp mod">
        <pc:chgData name="Qu, Chengyi" userId="9f02c3db-5b00-4063-9ad4-7cdd84fdd2bb" providerId="ADAL" clId="{A560A83B-B716-47FE-B9F6-0C2976A5826E}" dt="2024-02-13T21:08:55.126" v="79"/>
        <pc:sldMkLst>
          <pc:docMk/>
          <pc:sldMk cId="680690281" sldId="420"/>
        </pc:sldMkLst>
      </pc:sldChg>
      <pc:sldChg chg="modSp mod">
        <pc:chgData name="Qu, Chengyi" userId="9f02c3db-5b00-4063-9ad4-7cdd84fdd2bb" providerId="ADAL" clId="{A560A83B-B716-47FE-B9F6-0C2976A5826E}" dt="2024-02-13T21:08:58.104" v="81"/>
        <pc:sldMkLst>
          <pc:docMk/>
          <pc:sldMk cId="2559417828" sldId="421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3816176851" sldId="433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1364292571" sldId="434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2735504479" sldId="435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1250773627" sldId="436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763282045" sldId="43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27004406" sldId="63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27658120" sldId="63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072688855" sldId="63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581542834" sldId="63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34244613" sldId="63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570886114" sldId="63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039379895" sldId="63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13390666" sldId="640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2767098" sldId="641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210879731" sldId="64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403893922" sldId="64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668754033" sldId="64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881150535" sldId="64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456788748" sldId="672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96406873" sldId="67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4154517867" sldId="67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33933496" sldId="67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715274724" sldId="67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57868271" sldId="67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6342220" sldId="67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89473169" sldId="67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60384563" sldId="680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417826034" sldId="681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487987344" sldId="682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453424196" sldId="68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152457748" sldId="68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108412039" sldId="68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83357540" sldId="68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311487720" sldId="68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498789726" sldId="68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777063748" sldId="68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89709339" sldId="69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13387589" sldId="69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4046807" sldId="695"/>
        </pc:sldMkLst>
      </pc:sldChg>
      <pc:sldChg chg="addSp modSp new mod">
        <pc:chgData name="Qu, Chengyi" userId="9f02c3db-5b00-4063-9ad4-7cdd84fdd2bb" providerId="ADAL" clId="{A560A83B-B716-47FE-B9F6-0C2976A5826E}" dt="2024-02-13T20:03:03.158" v="66" actId="14100"/>
        <pc:sldMkLst>
          <pc:docMk/>
          <pc:sldMk cId="2120514358" sldId="1257"/>
        </pc:sldMkLst>
      </pc:sldChg>
      <pc:sldChg chg="modSp add mod">
        <pc:chgData name="Qu, Chengyi" userId="9f02c3db-5b00-4063-9ad4-7cdd84fdd2bb" providerId="ADAL" clId="{A560A83B-B716-47FE-B9F6-0C2976A5826E}" dt="2024-02-13T20:03:22.023" v="71" actId="207"/>
        <pc:sldMkLst>
          <pc:docMk/>
          <pc:sldMk cId="919834031" sldId="1258"/>
        </pc:sldMkLst>
      </pc:sldChg>
      <pc:sldChg chg="addSp delSp modSp new mod">
        <pc:chgData name="Qu, Chengyi" userId="9f02c3db-5b00-4063-9ad4-7cdd84fdd2bb" providerId="ADAL" clId="{A560A83B-B716-47FE-B9F6-0C2976A5826E}" dt="2024-02-13T21:48:56.305" v="128" actId="207"/>
        <pc:sldMkLst>
          <pc:docMk/>
          <pc:sldMk cId="2632825530" sldId="1259"/>
        </pc:sldMkLst>
      </pc:sldChg>
      <pc:sldChg chg="modSp add mod">
        <pc:chgData name="Qu, Chengyi" userId="9f02c3db-5b00-4063-9ad4-7cdd84fdd2bb" providerId="ADAL" clId="{A560A83B-B716-47FE-B9F6-0C2976A5826E}" dt="2024-02-13T21:59:31.444" v="213" actId="207"/>
        <pc:sldMkLst>
          <pc:docMk/>
          <pc:sldMk cId="3745870871" sldId="1260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07344199" sldId="126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209912214" sldId="1266"/>
        </pc:sldMkLst>
      </pc:sldChg>
      <pc:sldMasterChg chg="delSldLayout">
        <pc:chgData name="Qu, Chengyi" userId="9f02c3db-5b00-4063-9ad4-7cdd84fdd2bb" providerId="ADAL" clId="{A560A83B-B716-47FE-B9F6-0C2976A5826E}" dt="2024-02-13T21:48:38.350" v="124" actId="47"/>
        <pc:sldMasterMkLst>
          <pc:docMk/>
          <pc:sldMasterMk cId="816407230" sldId="2147483667"/>
        </pc:sldMasterMkLst>
        <pc:sldLayoutChg chg="del">
          <pc:chgData name="Qu, Chengyi" userId="9f02c3db-5b00-4063-9ad4-7cdd84fdd2bb" providerId="ADAL" clId="{A560A83B-B716-47FE-B9F6-0C2976A5826E}" dt="2024-02-13T21:48:38.350" v="124" actId="47"/>
          <pc:sldLayoutMkLst>
            <pc:docMk/>
            <pc:sldMasterMk cId="816407230" sldId="2147483667"/>
            <pc:sldLayoutMk cId="744208517" sldId="2147483679"/>
          </pc:sldLayoutMkLst>
        </pc:sldLayoutChg>
      </pc:sldMasterChg>
      <pc:sldMasterChg chg="del delSldLayout">
        <pc:chgData name="Qu, Chengyi" userId="9f02c3db-5b00-4063-9ad4-7cdd84fdd2bb" providerId="ADAL" clId="{A560A83B-B716-47FE-B9F6-0C2976A5826E}" dt="2024-02-13T20:01:54.618" v="0" actId="47"/>
        <pc:sldMasterMkLst>
          <pc:docMk/>
          <pc:sldMasterMk cId="1475865050" sldId="2147483667"/>
        </pc:sldMasterMkLst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444572401" sldId="2147483668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940105053" sldId="2147483669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453374937" sldId="2147483670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854693899" sldId="2147483671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530994955" sldId="2147483672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291632936" sldId="2147483673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613750241" sldId="2147483674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002359994" sldId="2147483675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59564113" sldId="2147483676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201862995" sldId="2147483677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346948971" sldId="2147483678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1329931" sldId="2147483679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793314298" sldId="2147483680"/>
          </pc:sldLayoutMkLst>
        </pc:sldLayoutChg>
      </pc:sldMasterChg>
      <pc:sldMasterChg chg="del delSldLayout">
        <pc:chgData name="Qu, Chengyi" userId="9f02c3db-5b00-4063-9ad4-7cdd84fdd2bb" providerId="ADAL" clId="{A560A83B-B716-47FE-B9F6-0C2976A5826E}" dt="2024-02-13T20:03:07.226" v="67" actId="47"/>
        <pc:sldMasterMkLst>
          <pc:docMk/>
          <pc:sldMasterMk cId="1567201961" sldId="2147483667"/>
        </pc:sldMasterMkLst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673062084" sldId="2147483668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338622289" sldId="2147483669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1346471507" sldId="2147483670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421656378" sldId="2147483671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1146002619" sldId="2147483672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4140492032" sldId="2147483673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440570319" sldId="2147483674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896675004" sldId="2147483675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809519200" sldId="2147483676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988825617" sldId="2147483677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3932843405" sldId="2147483678"/>
          </pc:sldLayoutMkLst>
        </pc:sldLayoutChg>
      </pc:sldMasterChg>
    </pc:docChg>
  </pc:docChgLst>
  <pc:docChgLst>
    <pc:chgData name="Qu, Chengyi" userId="9f02c3db-5b00-4063-9ad4-7cdd84fdd2bb" providerId="ADAL" clId="{FB39CBEA-F2A1-4997-89B0-77EEADD3DD0B}"/>
    <pc:docChg chg="custSel addSld delSld modSld delMainMaster">
      <pc:chgData name="Qu, Chengyi" userId="9f02c3db-5b00-4063-9ad4-7cdd84fdd2bb" providerId="ADAL" clId="{FB39CBEA-F2A1-4997-89B0-77EEADD3DD0B}" dt="2024-04-01T00:42:58.853" v="7" actId="207"/>
      <pc:docMkLst>
        <pc:docMk/>
      </pc:docMkLst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111655096" sldId="271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0" sldId="301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0" sldId="316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0" sldId="317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198637909" sldId="318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731954912" sldId="319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328704707" sldId="321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037368031" sldId="322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871830457" sldId="323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3191549446" sldId="891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671256825" sldId="892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300381930" sldId="893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575865210" sldId="895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815186426" sldId="897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3569851906" sldId="898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302419998" sldId="899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578691000" sldId="901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371849521" sldId="902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769106097" sldId="903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477756082" sldId="904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3618323273" sldId="905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12783602" sldId="906"/>
        </pc:sldMkLst>
      </pc:sldChg>
      <pc:sldChg chg="del">
        <pc:chgData name="Qu, Chengyi" userId="9f02c3db-5b00-4063-9ad4-7cdd84fdd2bb" providerId="ADAL" clId="{FB39CBEA-F2A1-4997-89B0-77EEADD3DD0B}" dt="2024-04-01T00:26:31.496" v="0" actId="47"/>
        <pc:sldMkLst>
          <pc:docMk/>
          <pc:sldMk cId="2059605015" sldId="907"/>
        </pc:sldMkLst>
      </pc:sldChg>
      <pc:sldChg chg="modSp mod">
        <pc:chgData name="Qu, Chengyi" userId="9f02c3db-5b00-4063-9ad4-7cdd84fdd2bb" providerId="ADAL" clId="{FB39CBEA-F2A1-4997-89B0-77EEADD3DD0B}" dt="2024-04-01T00:26:47.142" v="1" actId="27636"/>
        <pc:sldMkLst>
          <pc:docMk/>
          <pc:sldMk cId="890986478" sldId="910"/>
        </pc:sldMkLst>
      </pc:sldChg>
      <pc:sldChg chg="modSp add mod">
        <pc:chgData name="Qu, Chengyi" userId="9f02c3db-5b00-4063-9ad4-7cdd84fdd2bb" providerId="ADAL" clId="{FB39CBEA-F2A1-4997-89B0-77EEADD3DD0B}" dt="2024-04-01T00:26:53.227" v="3" actId="207"/>
        <pc:sldMkLst>
          <pc:docMk/>
          <pc:sldMk cId="1093821145" sldId="924"/>
        </pc:sldMkLst>
      </pc:sldChg>
      <pc:sldChg chg="add">
        <pc:chgData name="Qu, Chengyi" userId="9f02c3db-5b00-4063-9ad4-7cdd84fdd2bb" providerId="ADAL" clId="{FB39CBEA-F2A1-4997-89B0-77EEADD3DD0B}" dt="2024-04-01T00:37:40.580" v="4"/>
        <pc:sldMkLst>
          <pc:docMk/>
          <pc:sldMk cId="200517172" sldId="925"/>
        </pc:sldMkLst>
      </pc:sldChg>
      <pc:sldChg chg="add">
        <pc:chgData name="Qu, Chengyi" userId="9f02c3db-5b00-4063-9ad4-7cdd84fdd2bb" providerId="ADAL" clId="{FB39CBEA-F2A1-4997-89B0-77EEADD3DD0B}" dt="2024-04-01T00:38:39.415" v="5"/>
        <pc:sldMkLst>
          <pc:docMk/>
          <pc:sldMk cId="1265837619" sldId="926"/>
        </pc:sldMkLst>
      </pc:sldChg>
      <pc:sldChg chg="modSp add mod">
        <pc:chgData name="Qu, Chengyi" userId="9f02c3db-5b00-4063-9ad4-7cdd84fdd2bb" providerId="ADAL" clId="{FB39CBEA-F2A1-4997-89B0-77EEADD3DD0B}" dt="2024-04-01T00:42:58.853" v="7" actId="207"/>
        <pc:sldMkLst>
          <pc:docMk/>
          <pc:sldMk cId="4060411102" sldId="942"/>
        </pc:sldMkLst>
      </pc:sldChg>
      <pc:sldMasterChg chg="del delSldLayout">
        <pc:chgData name="Qu, Chengyi" userId="9f02c3db-5b00-4063-9ad4-7cdd84fdd2bb" providerId="ADAL" clId="{FB39CBEA-F2A1-4997-89B0-77EEADD3DD0B}" dt="2024-04-01T00:26:31.496" v="0" actId="47"/>
        <pc:sldMasterMkLst>
          <pc:docMk/>
          <pc:sldMasterMk cId="2756400662" sldId="2147483667"/>
        </pc:sldMasterMkLst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3774905265" sldId="2147483668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3930148857" sldId="2147483669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1914597760" sldId="2147483670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780730292" sldId="2147483671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2637755153" sldId="2147483672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3202706629" sldId="2147483673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1546838111" sldId="2147483674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2035425489" sldId="2147483675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882700031" sldId="2147483676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3985012986" sldId="2147483677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2756400662" sldId="2147483667"/>
            <pc:sldLayoutMk cId="1912766187" sldId="2147483678"/>
          </pc:sldLayoutMkLst>
        </pc:sldLayoutChg>
      </pc:sldMasterChg>
      <pc:sldMasterChg chg="del delSldLayout">
        <pc:chgData name="Qu, Chengyi" userId="9f02c3db-5b00-4063-9ad4-7cdd84fdd2bb" providerId="ADAL" clId="{FB39CBEA-F2A1-4997-89B0-77EEADD3DD0B}" dt="2024-04-01T00:26:31.496" v="0" actId="47"/>
        <pc:sldMasterMkLst>
          <pc:docMk/>
          <pc:sldMasterMk cId="3773522520" sldId="2147483679"/>
        </pc:sldMasterMkLst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352583828" sldId="2147483680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1731554647" sldId="2147483681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199229475" sldId="2147483682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96583783" sldId="2147483683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158991909" sldId="2147483684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1847440523" sldId="2147483685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3713103380" sldId="2147483686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3755903487" sldId="2147483687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2688196396" sldId="2147483688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1928190164" sldId="2147483689"/>
          </pc:sldLayoutMkLst>
        </pc:sldLayoutChg>
        <pc:sldLayoutChg chg="del">
          <pc:chgData name="Qu, Chengyi" userId="9f02c3db-5b00-4063-9ad4-7cdd84fdd2bb" providerId="ADAL" clId="{FB39CBEA-F2A1-4997-89B0-77EEADD3DD0B}" dt="2024-04-01T00:26:31.496" v="0" actId="47"/>
          <pc:sldLayoutMkLst>
            <pc:docMk/>
            <pc:sldMasterMk cId="3773522520" sldId="2147483679"/>
            <pc:sldLayoutMk cId="3068368140" sldId="214748369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02B52-386E-404E-BE82-D495676AFFC8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B5FDE-1B8C-8649-9529-DD99DF67A8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Subject</a:t>
          </a:r>
        </a:p>
      </dgm:t>
    </dgm:pt>
    <dgm:pt modelId="{54DFA7A9-43C6-764B-9A42-55F30C2E113C}" type="parTrans" cxnId="{41DB8314-E9C4-D246-BE16-E7C74BFC36F9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413553-9B7D-0E45-A864-0197CA9212A5}" type="sibTrans" cxnId="{41DB8314-E9C4-D246-BE16-E7C74BFC36F9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AAFE74-1611-454E-A274-238D429D6D2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An entity capable of accessing objects</a:t>
          </a:r>
        </a:p>
      </dgm:t>
    </dgm:pt>
    <dgm:pt modelId="{885CD814-982B-294D-A8BB-ECB3FB4987FE}" type="parTrans" cxnId="{3E4B0AC8-FFE9-7D40-83F7-35E76B3BD862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406191-90F7-9E46-84AA-919C12F2A5F4}" type="sibTrans" cxnId="{3E4B0AC8-FFE9-7D40-83F7-35E76B3BD86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354C1B-6753-C742-88E6-2749AB4236A5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Three classes</a:t>
          </a:r>
        </a:p>
      </dgm:t>
    </dgm:pt>
    <dgm:pt modelId="{9B05CFFA-1A00-004B-9027-D05639CE2E4B}" type="parTrans" cxnId="{C9C873C4-8115-2C41-8518-58B5D62A71BE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7B8399-3DD3-6D4F-A218-BD13AEFC7C99}" type="sibTrans" cxnId="{C9C873C4-8115-2C41-8518-58B5D62A71B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C074B8-C177-2F4F-A60A-C7DB914904FB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Owner</a:t>
          </a:r>
        </a:p>
      </dgm:t>
    </dgm:pt>
    <dgm:pt modelId="{40C6DD54-1788-5942-908A-630ED4C43B10}" type="parTrans" cxnId="{6E436FB4-9578-544F-8581-6A1A2AE012FA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5B0399-F0D7-284A-A14C-BFA89374610D}" type="sibTrans" cxnId="{6E436FB4-9578-544F-8581-6A1A2AE012FA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2EF354-602C-6E46-B9C1-93D8A00B1813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Group</a:t>
          </a:r>
        </a:p>
      </dgm:t>
    </dgm:pt>
    <dgm:pt modelId="{DBACAF61-96D2-0B46-BC84-7D44B6894273}" type="parTrans" cxnId="{408785A0-8335-5A4F-9694-9A82B2D0B8C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ED3F57-D6B5-894B-8936-E183F5720F36}" type="sibTrans" cxnId="{408785A0-8335-5A4F-9694-9A82B2D0B8C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D0BC85-DBA5-5545-901B-2FB5F17E1DA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World </a:t>
          </a:r>
        </a:p>
      </dgm:t>
    </dgm:pt>
    <dgm:pt modelId="{338FFBBD-BAA1-DA47-BCD6-832891D81163}" type="parTrans" cxnId="{80E8EFA1-D763-834F-9F61-5CC82224A9B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48BBBD-B50C-2040-A0BA-68144536DCFF}" type="sibTrans" cxnId="{80E8EFA1-D763-834F-9F61-5CC82224A9B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049728-E96E-6842-BE9D-FB3A9AD162B1}">
      <dgm:prSet/>
      <dgm:spPr/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Object</a:t>
          </a:r>
        </a:p>
      </dgm:t>
    </dgm:pt>
    <dgm:pt modelId="{D2BBAED2-6D04-724F-977D-ABAF7A177AD2}" type="parTrans" cxnId="{616FD14F-546D-394F-BD5C-40FF5EAD9A9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9292EB-D04C-264C-B69C-74C6F5EDA427}" type="sibTrans" cxnId="{616FD14F-546D-394F-BD5C-40FF5EAD9A9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84516E-24CA-504C-9742-C8C701E01755}">
      <dgm:prSet custT="1"/>
      <dgm:spPr/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A resource to which access is controlled</a:t>
          </a:r>
        </a:p>
      </dgm:t>
    </dgm:pt>
    <dgm:pt modelId="{C5EB2781-6404-664E-AA68-A873DA37E96A}" type="parTrans" cxnId="{1D5DAD39-028F-094B-8564-1F139442A40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E0F926-F75D-6C46-B090-C94B6E9D5515}" type="sibTrans" cxnId="{1D5DAD39-028F-094B-8564-1F139442A40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794CDC-2CEE-3E4F-9B30-053B7CC6291C}">
      <dgm:prSet custT="1"/>
      <dgm:spPr/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Entity used to contain and/or receive information</a:t>
          </a:r>
        </a:p>
      </dgm:t>
    </dgm:pt>
    <dgm:pt modelId="{8191F20F-A952-CD41-9A80-21149E7F6EB1}" type="parTrans" cxnId="{A8529722-4798-084A-BCD2-6500D547C44B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366696-690E-9E42-97E1-AB950252A82B}" type="sibTrans" cxnId="{A8529722-4798-084A-BCD2-6500D547C44B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F4008A-17C0-D54B-99DB-5D6DAED7E29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Access right</a:t>
          </a:r>
        </a:p>
      </dgm:t>
    </dgm:pt>
    <dgm:pt modelId="{975E9E39-3E46-2B45-B13C-D62A712A56B3}" type="parTrans" cxnId="{AEBBFA34-3839-6A4C-9A78-1AFE2C3B288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AD40CB-21FF-D240-AB05-AB7FFE73CD75}" type="sibTrans" cxnId="{AEBBFA34-3839-6A4C-9A78-1AFE2C3B288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70846F-B6CE-8C47-8A91-B0A82EABAE3F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Describes the way in which a subject may access an object</a:t>
          </a:r>
        </a:p>
      </dgm:t>
    </dgm:pt>
    <dgm:pt modelId="{4F837F1F-AD65-1346-826D-5AB683919AF2}" type="parTrans" cxnId="{6D77BC4F-5BCD-0F4D-8FB5-3EED533AF0B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DB2397-AC3B-3B4C-B955-C02107A7727E}" type="sibTrans" cxnId="{6D77BC4F-5BCD-0F4D-8FB5-3EED533AF0B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0F7DF-7174-674D-9B5F-BCC001F92FCD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Could include:</a:t>
          </a:r>
        </a:p>
      </dgm:t>
    </dgm:pt>
    <dgm:pt modelId="{11E891B9-6768-BE46-9C18-9B27CA6A36E4}" type="parTrans" cxnId="{F8720B76-922D-3949-853E-628AEE6D646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A13C38-7A51-BC4E-ABEC-8FC47B326FA6}" type="sibTrans" cxnId="{F8720B76-922D-3949-853E-628AEE6D6465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BE589-167A-6449-B836-DA4690ED93BA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Read</a:t>
          </a:r>
        </a:p>
      </dgm:t>
    </dgm:pt>
    <dgm:pt modelId="{18549B04-3332-BA49-BE66-C4BD385C5FCC}" type="parTrans" cxnId="{D2269C2F-E66F-964A-81C8-A7733C4E061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381FB9-46C9-2C4A-B792-33143D2EAC3A}" type="sibTrans" cxnId="{D2269C2F-E66F-964A-81C8-A7733C4E061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CAAD88-7595-F241-8C51-FB46A31E00C8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Write</a:t>
          </a:r>
        </a:p>
      </dgm:t>
    </dgm:pt>
    <dgm:pt modelId="{EA315F1B-4007-F34A-B1F5-0081DE712B06}" type="parTrans" cxnId="{611A6D84-8A88-3548-9C39-A9E6C2DF6F8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420A81-1D75-A24F-9C80-2AFA53265DF5}" type="sibTrans" cxnId="{611A6D84-8A88-3548-9C39-A9E6C2DF6F8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048501-D26D-DB43-ABD0-8054FDEA39B8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Execute</a:t>
          </a:r>
        </a:p>
      </dgm:t>
    </dgm:pt>
    <dgm:pt modelId="{04E466E1-E40E-8647-9C73-86F9E71B136F}" type="parTrans" cxnId="{9890AA4B-5FE7-8143-BD8A-92D33AA57F0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9A9689-9238-7440-8DA1-796A5E75B9B4}" type="sibTrans" cxnId="{9890AA4B-5FE7-8143-BD8A-92D33AA57F0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C559EA-06F6-9E4E-B73C-CD8F8AAE62CA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Delete</a:t>
          </a:r>
        </a:p>
      </dgm:t>
    </dgm:pt>
    <dgm:pt modelId="{7D932BDD-9A5F-1147-A931-B7CA41B09C4B}" type="parTrans" cxnId="{5C43DC35-5DBB-A341-B51E-4AFD7EB8A8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0687FB-0153-0748-80AF-AC19B191DB17}" type="sibTrans" cxnId="{5C43DC35-5DBB-A341-B51E-4AFD7EB8A8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908F49-F5E3-2C41-BC91-1E79B70E892D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</a:p>
      </dgm:t>
    </dgm:pt>
    <dgm:pt modelId="{00A43855-FFF1-9842-B245-E5C5186D3EA5}" type="parTrans" cxnId="{78FAFD8A-32EC-F14A-88F7-763A1BD8581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5C76CA-B7D3-CC46-9F76-72964494D33D}" type="sibTrans" cxnId="{78FAFD8A-32EC-F14A-88F7-763A1BD8581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F0731A-F88E-B948-9F02-E6FB35B6B1FF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Search </a:t>
          </a:r>
        </a:p>
      </dgm:t>
    </dgm:pt>
    <dgm:pt modelId="{4E76C16E-2AE1-FD49-A520-734B16595ADE}" type="parTrans" cxnId="{2BEA7FD0-3DF6-9443-957B-C5C0656B4EF8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3B4C02-3445-B549-AB3D-EA06B776AF71}" type="sibTrans" cxnId="{2BEA7FD0-3DF6-9443-957B-C5C0656B4EF8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27CB50-4E32-5B48-A862-BB8AC5538CF0}" type="pres">
      <dgm:prSet presAssocID="{C1E02B52-386E-404E-BE82-D495676AFF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1E6F15-66B8-2044-8FAC-1C244EAB458C}" type="pres">
      <dgm:prSet presAssocID="{706B5FDE-1B8C-8649-9529-DD99DF67A8E4}" presName="root" presStyleCnt="0"/>
      <dgm:spPr/>
    </dgm:pt>
    <dgm:pt modelId="{1C7F09C0-0336-7B48-A2BC-7071FEDA4D45}" type="pres">
      <dgm:prSet presAssocID="{706B5FDE-1B8C-8649-9529-DD99DF67A8E4}" presName="rootComposite" presStyleCnt="0"/>
      <dgm:spPr/>
    </dgm:pt>
    <dgm:pt modelId="{0026DE38-2859-234E-A384-CD35DA059009}" type="pres">
      <dgm:prSet presAssocID="{706B5FDE-1B8C-8649-9529-DD99DF67A8E4}" presName="rootText" presStyleLbl="node1" presStyleIdx="0" presStyleCnt="3"/>
      <dgm:spPr/>
    </dgm:pt>
    <dgm:pt modelId="{C3259DDB-FFFC-4E43-8C0D-C431153F2720}" type="pres">
      <dgm:prSet presAssocID="{706B5FDE-1B8C-8649-9529-DD99DF67A8E4}" presName="rootConnector" presStyleLbl="node1" presStyleIdx="0" presStyleCnt="3"/>
      <dgm:spPr/>
    </dgm:pt>
    <dgm:pt modelId="{ABB6186E-4618-7B44-BE2D-C01EF758202B}" type="pres">
      <dgm:prSet presAssocID="{706B5FDE-1B8C-8649-9529-DD99DF67A8E4}" presName="childShape" presStyleCnt="0"/>
      <dgm:spPr/>
    </dgm:pt>
    <dgm:pt modelId="{4D9BCE03-01E7-8442-869B-F522DB954724}" type="pres">
      <dgm:prSet presAssocID="{885CD814-982B-294D-A8BB-ECB3FB4987FE}" presName="Name13" presStyleLbl="parChTrans1D2" presStyleIdx="0" presStyleCnt="6"/>
      <dgm:spPr/>
    </dgm:pt>
    <dgm:pt modelId="{CDC5A4C9-84B9-8D4B-ABB0-8B751FEFC374}" type="pres">
      <dgm:prSet presAssocID="{11AAFE74-1611-454E-A274-238D429D6D26}" presName="childText" presStyleLbl="bgAcc1" presStyleIdx="0" presStyleCnt="6">
        <dgm:presLayoutVars>
          <dgm:bulletEnabled val="1"/>
        </dgm:presLayoutVars>
      </dgm:prSet>
      <dgm:spPr/>
    </dgm:pt>
    <dgm:pt modelId="{69A672A6-2F67-DE42-BA13-99F6E1FB1730}" type="pres">
      <dgm:prSet presAssocID="{9B05CFFA-1A00-004B-9027-D05639CE2E4B}" presName="Name13" presStyleLbl="parChTrans1D2" presStyleIdx="1" presStyleCnt="6"/>
      <dgm:spPr/>
    </dgm:pt>
    <dgm:pt modelId="{4F0C771B-DDE4-6B47-B4DC-008564CEE0E5}" type="pres">
      <dgm:prSet presAssocID="{87354C1B-6753-C742-88E6-2749AB4236A5}" presName="childText" presStyleLbl="bgAcc1" presStyleIdx="1" presStyleCnt="6">
        <dgm:presLayoutVars>
          <dgm:bulletEnabled val="1"/>
        </dgm:presLayoutVars>
      </dgm:prSet>
      <dgm:spPr/>
    </dgm:pt>
    <dgm:pt modelId="{BE9D9C38-EA58-ED43-9BC6-6D32B0844A70}" type="pres">
      <dgm:prSet presAssocID="{B4049728-E96E-6842-BE9D-FB3A9AD162B1}" presName="root" presStyleCnt="0"/>
      <dgm:spPr/>
    </dgm:pt>
    <dgm:pt modelId="{5575A1CF-2624-294E-A770-0D0AA262BECB}" type="pres">
      <dgm:prSet presAssocID="{B4049728-E96E-6842-BE9D-FB3A9AD162B1}" presName="rootComposite" presStyleCnt="0"/>
      <dgm:spPr/>
    </dgm:pt>
    <dgm:pt modelId="{48B88BE4-134C-C84A-B477-DFC03883A819}" type="pres">
      <dgm:prSet presAssocID="{B4049728-E96E-6842-BE9D-FB3A9AD162B1}" presName="rootText" presStyleLbl="node1" presStyleIdx="1" presStyleCnt="3"/>
      <dgm:spPr/>
    </dgm:pt>
    <dgm:pt modelId="{9D2D03CE-52D3-204F-BC25-08CD9BA99245}" type="pres">
      <dgm:prSet presAssocID="{B4049728-E96E-6842-BE9D-FB3A9AD162B1}" presName="rootConnector" presStyleLbl="node1" presStyleIdx="1" presStyleCnt="3"/>
      <dgm:spPr/>
    </dgm:pt>
    <dgm:pt modelId="{55A9AC2D-2DC4-EA40-979D-AC9A26F15270}" type="pres">
      <dgm:prSet presAssocID="{B4049728-E96E-6842-BE9D-FB3A9AD162B1}" presName="childShape" presStyleCnt="0"/>
      <dgm:spPr/>
    </dgm:pt>
    <dgm:pt modelId="{33D72060-E235-0E41-8D2F-EB3C45D4CE02}" type="pres">
      <dgm:prSet presAssocID="{C5EB2781-6404-664E-AA68-A873DA37E96A}" presName="Name13" presStyleLbl="parChTrans1D2" presStyleIdx="2" presStyleCnt="6"/>
      <dgm:spPr/>
    </dgm:pt>
    <dgm:pt modelId="{BB6F0E16-4B1A-404A-9518-54A090B1A22D}" type="pres">
      <dgm:prSet presAssocID="{4984516E-24CA-504C-9742-C8C701E01755}" presName="childText" presStyleLbl="bgAcc1" presStyleIdx="2" presStyleCnt="6">
        <dgm:presLayoutVars>
          <dgm:bulletEnabled val="1"/>
        </dgm:presLayoutVars>
      </dgm:prSet>
      <dgm:spPr/>
    </dgm:pt>
    <dgm:pt modelId="{04BFF2C1-8F72-EE47-AEC2-0DD134469338}" type="pres">
      <dgm:prSet presAssocID="{8191F20F-A952-CD41-9A80-21149E7F6EB1}" presName="Name13" presStyleLbl="parChTrans1D2" presStyleIdx="3" presStyleCnt="6"/>
      <dgm:spPr/>
    </dgm:pt>
    <dgm:pt modelId="{CB41BC7C-E317-FA4D-AC23-8C55E05F4D0E}" type="pres">
      <dgm:prSet presAssocID="{9A794CDC-2CEE-3E4F-9B30-053B7CC6291C}" presName="childText" presStyleLbl="bgAcc1" presStyleIdx="3" presStyleCnt="6">
        <dgm:presLayoutVars>
          <dgm:bulletEnabled val="1"/>
        </dgm:presLayoutVars>
      </dgm:prSet>
      <dgm:spPr/>
    </dgm:pt>
    <dgm:pt modelId="{8CE2711B-CC95-CD48-8F3A-F295A94D3AEC}" type="pres">
      <dgm:prSet presAssocID="{91F4008A-17C0-D54B-99DB-5D6DAED7E29A}" presName="root" presStyleCnt="0"/>
      <dgm:spPr/>
    </dgm:pt>
    <dgm:pt modelId="{DA8AFFA5-F29C-3C41-BC5E-FC28ECDE75C8}" type="pres">
      <dgm:prSet presAssocID="{91F4008A-17C0-D54B-99DB-5D6DAED7E29A}" presName="rootComposite" presStyleCnt="0"/>
      <dgm:spPr/>
    </dgm:pt>
    <dgm:pt modelId="{D5A2FB43-E767-9348-8AA1-AA50D365A6F3}" type="pres">
      <dgm:prSet presAssocID="{91F4008A-17C0-D54B-99DB-5D6DAED7E29A}" presName="rootText" presStyleLbl="node1" presStyleIdx="2" presStyleCnt="3"/>
      <dgm:spPr/>
    </dgm:pt>
    <dgm:pt modelId="{7F9E0957-F5E8-3E40-A084-ABB6B05A937C}" type="pres">
      <dgm:prSet presAssocID="{91F4008A-17C0-D54B-99DB-5D6DAED7E29A}" presName="rootConnector" presStyleLbl="node1" presStyleIdx="2" presStyleCnt="3"/>
      <dgm:spPr/>
    </dgm:pt>
    <dgm:pt modelId="{B78BEEDB-83EF-2740-919E-C121BBE6B948}" type="pres">
      <dgm:prSet presAssocID="{91F4008A-17C0-D54B-99DB-5D6DAED7E29A}" presName="childShape" presStyleCnt="0"/>
      <dgm:spPr/>
    </dgm:pt>
    <dgm:pt modelId="{6D843FA0-C694-9346-AC8A-DE12C2286F40}" type="pres">
      <dgm:prSet presAssocID="{4F837F1F-AD65-1346-826D-5AB683919AF2}" presName="Name13" presStyleLbl="parChTrans1D2" presStyleIdx="4" presStyleCnt="6"/>
      <dgm:spPr/>
    </dgm:pt>
    <dgm:pt modelId="{D6A0F7E4-7B09-0B49-8B79-15F8D9840480}" type="pres">
      <dgm:prSet presAssocID="{7670846F-B6CE-8C47-8A91-B0A82EABAE3F}" presName="childText" presStyleLbl="bgAcc1" presStyleIdx="4" presStyleCnt="6">
        <dgm:presLayoutVars>
          <dgm:bulletEnabled val="1"/>
        </dgm:presLayoutVars>
      </dgm:prSet>
      <dgm:spPr/>
    </dgm:pt>
    <dgm:pt modelId="{422975D2-FB83-5A4F-AF43-C42608220E05}" type="pres">
      <dgm:prSet presAssocID="{11E891B9-6768-BE46-9C18-9B27CA6A36E4}" presName="Name13" presStyleLbl="parChTrans1D2" presStyleIdx="5" presStyleCnt="6"/>
      <dgm:spPr/>
    </dgm:pt>
    <dgm:pt modelId="{F1306691-4486-5547-9EE1-B6477D677FF6}" type="pres">
      <dgm:prSet presAssocID="{77A0F7DF-7174-674D-9B5F-BCC001F92FCD}" presName="childText" presStyleLbl="bgAcc1" presStyleIdx="5" presStyleCnt="6" custScaleY="168653">
        <dgm:presLayoutVars>
          <dgm:bulletEnabled val="1"/>
        </dgm:presLayoutVars>
      </dgm:prSet>
      <dgm:spPr/>
    </dgm:pt>
  </dgm:ptLst>
  <dgm:cxnLst>
    <dgm:cxn modelId="{920F6804-5D74-B941-AE52-4505FD117C92}" type="presOf" srcId="{87354C1B-6753-C742-88E6-2749AB4236A5}" destId="{4F0C771B-DDE4-6B47-B4DC-008564CEE0E5}" srcOrd="0" destOrd="0" presId="urn:microsoft.com/office/officeart/2005/8/layout/hierarchy3"/>
    <dgm:cxn modelId="{1DCE2A09-31BD-4744-A659-5EA67D75BAEB}" type="presOf" srcId="{11E891B9-6768-BE46-9C18-9B27CA6A36E4}" destId="{422975D2-FB83-5A4F-AF43-C42608220E05}" srcOrd="0" destOrd="0" presId="urn:microsoft.com/office/officeart/2005/8/layout/hierarchy3"/>
    <dgm:cxn modelId="{7CC8B109-69A8-E04F-A68C-A461F415FE7B}" type="presOf" srcId="{C5EB2781-6404-664E-AA68-A873DA37E96A}" destId="{33D72060-E235-0E41-8D2F-EB3C45D4CE02}" srcOrd="0" destOrd="0" presId="urn:microsoft.com/office/officeart/2005/8/layout/hierarchy3"/>
    <dgm:cxn modelId="{3A8DDD09-61B4-A547-AEC2-D5AC17F0027F}" type="presOf" srcId="{31CAAD88-7595-F241-8C51-FB46A31E00C8}" destId="{F1306691-4486-5547-9EE1-B6477D677FF6}" srcOrd="0" destOrd="2" presId="urn:microsoft.com/office/officeart/2005/8/layout/hierarchy3"/>
    <dgm:cxn modelId="{41DB8314-E9C4-D246-BE16-E7C74BFC36F9}" srcId="{C1E02B52-386E-404E-BE82-D495676AFFC8}" destId="{706B5FDE-1B8C-8649-9529-DD99DF67A8E4}" srcOrd="0" destOrd="0" parTransId="{54DFA7A9-43C6-764B-9A42-55F30C2E113C}" sibTransId="{2E413553-9B7D-0E45-A864-0197CA9212A5}"/>
    <dgm:cxn modelId="{3FD08521-F52A-0F43-9389-67F836E089B3}" type="presOf" srcId="{61908F49-F5E3-2C41-BC91-1E79B70E892D}" destId="{F1306691-4486-5547-9EE1-B6477D677FF6}" srcOrd="0" destOrd="5" presId="urn:microsoft.com/office/officeart/2005/8/layout/hierarchy3"/>
    <dgm:cxn modelId="{A8529722-4798-084A-BCD2-6500D547C44B}" srcId="{B4049728-E96E-6842-BE9D-FB3A9AD162B1}" destId="{9A794CDC-2CEE-3E4F-9B30-053B7CC6291C}" srcOrd="1" destOrd="0" parTransId="{8191F20F-A952-CD41-9A80-21149E7F6EB1}" sibTransId="{F4366696-690E-9E42-97E1-AB950252A82B}"/>
    <dgm:cxn modelId="{D2269C2F-E66F-964A-81C8-A7733C4E061E}" srcId="{77A0F7DF-7174-674D-9B5F-BCC001F92FCD}" destId="{E93BE589-167A-6449-B836-DA4690ED93BA}" srcOrd="0" destOrd="0" parTransId="{18549B04-3332-BA49-BE66-C4BD385C5FCC}" sibTransId="{D6381FB9-46C9-2C4A-B792-33143D2EAC3A}"/>
    <dgm:cxn modelId="{86B86033-6208-574A-BBA8-46D4C91BEAD1}" type="presOf" srcId="{885CD814-982B-294D-A8BB-ECB3FB4987FE}" destId="{4D9BCE03-01E7-8442-869B-F522DB954724}" srcOrd="0" destOrd="0" presId="urn:microsoft.com/office/officeart/2005/8/layout/hierarchy3"/>
    <dgm:cxn modelId="{AEBBFA34-3839-6A4C-9A78-1AFE2C3B2882}" srcId="{C1E02B52-386E-404E-BE82-D495676AFFC8}" destId="{91F4008A-17C0-D54B-99DB-5D6DAED7E29A}" srcOrd="2" destOrd="0" parTransId="{975E9E39-3E46-2B45-B13C-D62A712A56B3}" sibTransId="{93AD40CB-21FF-D240-AB05-AB7FFE73CD75}"/>
    <dgm:cxn modelId="{5C43DC35-5DBB-A341-B51E-4AFD7EB8A806}" srcId="{77A0F7DF-7174-674D-9B5F-BCC001F92FCD}" destId="{CBC559EA-06F6-9E4E-B73C-CD8F8AAE62CA}" srcOrd="3" destOrd="0" parTransId="{7D932BDD-9A5F-1147-A931-B7CA41B09C4B}" sibTransId="{910687FB-0153-0748-80AF-AC19B191DB17}"/>
    <dgm:cxn modelId="{1D5DAD39-028F-094B-8564-1F139442A40F}" srcId="{B4049728-E96E-6842-BE9D-FB3A9AD162B1}" destId="{4984516E-24CA-504C-9742-C8C701E01755}" srcOrd="0" destOrd="0" parTransId="{C5EB2781-6404-664E-AA68-A873DA37E96A}" sibTransId="{2EE0F926-F75D-6C46-B090-C94B6E9D5515}"/>
    <dgm:cxn modelId="{D4C24F40-490D-5C42-AF30-1ED32FB5EF74}" type="presOf" srcId="{7670846F-B6CE-8C47-8A91-B0A82EABAE3F}" destId="{D6A0F7E4-7B09-0B49-8B79-15F8D9840480}" srcOrd="0" destOrd="0" presId="urn:microsoft.com/office/officeart/2005/8/layout/hierarchy3"/>
    <dgm:cxn modelId="{6A69BF63-E4E3-2D48-9870-DBC415061A77}" type="presOf" srcId="{706B5FDE-1B8C-8649-9529-DD99DF67A8E4}" destId="{C3259DDB-FFFC-4E43-8C0D-C431153F2720}" srcOrd="1" destOrd="0" presId="urn:microsoft.com/office/officeart/2005/8/layout/hierarchy3"/>
    <dgm:cxn modelId="{86E03964-38A0-AB4C-8850-A543E3FCDFF1}" type="presOf" srcId="{4F837F1F-AD65-1346-826D-5AB683919AF2}" destId="{6D843FA0-C694-9346-AC8A-DE12C2286F40}" srcOrd="0" destOrd="0" presId="urn:microsoft.com/office/officeart/2005/8/layout/hierarchy3"/>
    <dgm:cxn modelId="{9890AA4B-5FE7-8143-BD8A-92D33AA57F0E}" srcId="{77A0F7DF-7174-674D-9B5F-BCC001F92FCD}" destId="{48048501-D26D-DB43-ABD0-8054FDEA39B8}" srcOrd="2" destOrd="0" parTransId="{04E466E1-E40E-8647-9C73-86F9E71B136F}" sibTransId="{9D9A9689-9238-7440-8DA1-796A5E75B9B4}"/>
    <dgm:cxn modelId="{62042F6D-3B9C-1C45-80EC-CA7653FD8FF0}" type="presOf" srcId="{48048501-D26D-DB43-ABD0-8054FDEA39B8}" destId="{F1306691-4486-5547-9EE1-B6477D677FF6}" srcOrd="0" destOrd="3" presId="urn:microsoft.com/office/officeart/2005/8/layout/hierarchy3"/>
    <dgm:cxn modelId="{8F80A64E-5B43-DB4C-842F-F3B4A270449F}" type="presOf" srcId="{706B5FDE-1B8C-8649-9529-DD99DF67A8E4}" destId="{0026DE38-2859-234E-A384-CD35DA059009}" srcOrd="0" destOrd="0" presId="urn:microsoft.com/office/officeart/2005/8/layout/hierarchy3"/>
    <dgm:cxn modelId="{6D77BC4F-5BCD-0F4D-8FB5-3EED533AF0BF}" srcId="{91F4008A-17C0-D54B-99DB-5D6DAED7E29A}" destId="{7670846F-B6CE-8C47-8A91-B0A82EABAE3F}" srcOrd="0" destOrd="0" parTransId="{4F837F1F-AD65-1346-826D-5AB683919AF2}" sibTransId="{00DB2397-AC3B-3B4C-B955-C02107A7727E}"/>
    <dgm:cxn modelId="{616FD14F-546D-394F-BD5C-40FF5EAD9A9E}" srcId="{C1E02B52-386E-404E-BE82-D495676AFFC8}" destId="{B4049728-E96E-6842-BE9D-FB3A9AD162B1}" srcOrd="1" destOrd="0" parTransId="{D2BBAED2-6D04-724F-977D-ABAF7A177AD2}" sibTransId="{8B9292EB-D04C-264C-B69C-74C6F5EDA427}"/>
    <dgm:cxn modelId="{B0858974-7526-474D-8AAC-6DD698FCB2B0}" type="presOf" srcId="{D6F0731A-F88E-B948-9F02-E6FB35B6B1FF}" destId="{F1306691-4486-5547-9EE1-B6477D677FF6}" srcOrd="0" destOrd="6" presId="urn:microsoft.com/office/officeart/2005/8/layout/hierarchy3"/>
    <dgm:cxn modelId="{F8720B76-922D-3949-853E-628AEE6D6465}" srcId="{91F4008A-17C0-D54B-99DB-5D6DAED7E29A}" destId="{77A0F7DF-7174-674D-9B5F-BCC001F92FCD}" srcOrd="1" destOrd="0" parTransId="{11E891B9-6768-BE46-9C18-9B27CA6A36E4}" sibTransId="{32A13C38-7A51-BC4E-ABEC-8FC47B326FA6}"/>
    <dgm:cxn modelId="{DBC2D977-9431-1C49-B048-B8970CD3ADDB}" type="presOf" srcId="{DD2EF354-602C-6E46-B9C1-93D8A00B1813}" destId="{4F0C771B-DDE4-6B47-B4DC-008564CEE0E5}" srcOrd="0" destOrd="2" presId="urn:microsoft.com/office/officeart/2005/8/layout/hierarchy3"/>
    <dgm:cxn modelId="{611A6D84-8A88-3548-9C39-A9E6C2DF6F87}" srcId="{77A0F7DF-7174-674D-9B5F-BCC001F92FCD}" destId="{31CAAD88-7595-F241-8C51-FB46A31E00C8}" srcOrd="1" destOrd="0" parTransId="{EA315F1B-4007-F34A-B1F5-0081DE712B06}" sibTransId="{A9420A81-1D75-A24F-9C80-2AFA53265DF5}"/>
    <dgm:cxn modelId="{1A1AD28A-0479-3643-841E-1637C48D1DFE}" type="presOf" srcId="{77A0F7DF-7174-674D-9B5F-BCC001F92FCD}" destId="{F1306691-4486-5547-9EE1-B6477D677FF6}" srcOrd="0" destOrd="0" presId="urn:microsoft.com/office/officeart/2005/8/layout/hierarchy3"/>
    <dgm:cxn modelId="{78FAFD8A-32EC-F14A-88F7-763A1BD85813}" srcId="{77A0F7DF-7174-674D-9B5F-BCC001F92FCD}" destId="{61908F49-F5E3-2C41-BC91-1E79B70E892D}" srcOrd="4" destOrd="0" parTransId="{00A43855-FFF1-9842-B245-E5C5186D3EA5}" sibTransId="{A25C76CA-B7D3-CC46-9F76-72964494D33D}"/>
    <dgm:cxn modelId="{408785A0-8335-5A4F-9694-9A82B2D0B8C3}" srcId="{87354C1B-6753-C742-88E6-2749AB4236A5}" destId="{DD2EF354-602C-6E46-B9C1-93D8A00B1813}" srcOrd="1" destOrd="0" parTransId="{DBACAF61-96D2-0B46-BC84-7D44B6894273}" sibTransId="{32ED3F57-D6B5-894B-8936-E183F5720F36}"/>
    <dgm:cxn modelId="{80E8EFA1-D763-834F-9F61-5CC82224A9B4}" srcId="{87354C1B-6753-C742-88E6-2749AB4236A5}" destId="{E2D0BC85-DBA5-5545-901B-2FB5F17E1DA6}" srcOrd="2" destOrd="0" parTransId="{338FFBBD-BAA1-DA47-BCD6-832891D81163}" sibTransId="{7E48BBBD-B50C-2040-A0BA-68144536DCFF}"/>
    <dgm:cxn modelId="{FA8C6EA4-64F8-1D46-AE56-9A96F5BBCEFC}" type="presOf" srcId="{11AAFE74-1611-454E-A274-238D429D6D26}" destId="{CDC5A4C9-84B9-8D4B-ABB0-8B751FEFC374}" srcOrd="0" destOrd="0" presId="urn:microsoft.com/office/officeart/2005/8/layout/hierarchy3"/>
    <dgm:cxn modelId="{12C541A8-4199-7E4A-BA9A-10EDBFF36057}" type="presOf" srcId="{9B05CFFA-1A00-004B-9027-D05639CE2E4B}" destId="{69A672A6-2F67-DE42-BA13-99F6E1FB1730}" srcOrd="0" destOrd="0" presId="urn:microsoft.com/office/officeart/2005/8/layout/hierarchy3"/>
    <dgm:cxn modelId="{8A02B4AD-6BCF-8F42-956A-10F5C3BFC364}" type="presOf" srcId="{CBC559EA-06F6-9E4E-B73C-CD8F8AAE62CA}" destId="{F1306691-4486-5547-9EE1-B6477D677FF6}" srcOrd="0" destOrd="4" presId="urn:microsoft.com/office/officeart/2005/8/layout/hierarchy3"/>
    <dgm:cxn modelId="{6E436FB4-9578-544F-8581-6A1A2AE012FA}" srcId="{87354C1B-6753-C742-88E6-2749AB4236A5}" destId="{E7C074B8-C177-2F4F-A60A-C7DB914904FB}" srcOrd="0" destOrd="0" parTransId="{40C6DD54-1788-5942-908A-630ED4C43B10}" sibTransId="{E55B0399-F0D7-284A-A14C-BFA89374610D}"/>
    <dgm:cxn modelId="{5A3237BB-4142-524F-9421-82B07C4DCC49}" type="presOf" srcId="{C1E02B52-386E-404E-BE82-D495676AFFC8}" destId="{ED27CB50-4E32-5B48-A862-BB8AC5538CF0}" srcOrd="0" destOrd="0" presId="urn:microsoft.com/office/officeart/2005/8/layout/hierarchy3"/>
    <dgm:cxn modelId="{DFA7DABC-18E9-5D46-80EE-D8740DEC2DA9}" type="presOf" srcId="{4984516E-24CA-504C-9742-C8C701E01755}" destId="{BB6F0E16-4B1A-404A-9518-54A090B1A22D}" srcOrd="0" destOrd="0" presId="urn:microsoft.com/office/officeart/2005/8/layout/hierarchy3"/>
    <dgm:cxn modelId="{C9C873C4-8115-2C41-8518-58B5D62A71BE}" srcId="{706B5FDE-1B8C-8649-9529-DD99DF67A8E4}" destId="{87354C1B-6753-C742-88E6-2749AB4236A5}" srcOrd="1" destOrd="0" parTransId="{9B05CFFA-1A00-004B-9027-D05639CE2E4B}" sibTransId="{837B8399-3DD3-6D4F-A218-BD13AEFC7C99}"/>
    <dgm:cxn modelId="{3E4B0AC8-FFE9-7D40-83F7-35E76B3BD862}" srcId="{706B5FDE-1B8C-8649-9529-DD99DF67A8E4}" destId="{11AAFE74-1611-454E-A274-238D429D6D26}" srcOrd="0" destOrd="0" parTransId="{885CD814-982B-294D-A8BB-ECB3FB4987FE}" sibTransId="{32406191-90F7-9E46-84AA-919C12F2A5F4}"/>
    <dgm:cxn modelId="{8F17DFC8-AA04-5542-9D8B-E6AAB79DDA53}" type="presOf" srcId="{B4049728-E96E-6842-BE9D-FB3A9AD162B1}" destId="{9D2D03CE-52D3-204F-BC25-08CD9BA99245}" srcOrd="1" destOrd="0" presId="urn:microsoft.com/office/officeart/2005/8/layout/hierarchy3"/>
    <dgm:cxn modelId="{5328A8CA-6B78-AA4D-96D1-AFAB236197BA}" type="presOf" srcId="{B4049728-E96E-6842-BE9D-FB3A9AD162B1}" destId="{48B88BE4-134C-C84A-B477-DFC03883A819}" srcOrd="0" destOrd="0" presId="urn:microsoft.com/office/officeart/2005/8/layout/hierarchy3"/>
    <dgm:cxn modelId="{2BEA7FD0-3DF6-9443-957B-C5C0656B4EF8}" srcId="{77A0F7DF-7174-674D-9B5F-BCC001F92FCD}" destId="{D6F0731A-F88E-B948-9F02-E6FB35B6B1FF}" srcOrd="5" destOrd="0" parTransId="{4E76C16E-2AE1-FD49-A520-734B16595ADE}" sibTransId="{4C3B4C02-3445-B549-AB3D-EA06B776AF71}"/>
    <dgm:cxn modelId="{B6769BD5-A23F-F14C-A0AF-0C9C153EF05D}" type="presOf" srcId="{E7C074B8-C177-2F4F-A60A-C7DB914904FB}" destId="{4F0C771B-DDE4-6B47-B4DC-008564CEE0E5}" srcOrd="0" destOrd="1" presId="urn:microsoft.com/office/officeart/2005/8/layout/hierarchy3"/>
    <dgm:cxn modelId="{2533D6D9-5028-E54E-AE3D-3D6EBCD7BAED}" type="presOf" srcId="{8191F20F-A952-CD41-9A80-21149E7F6EB1}" destId="{04BFF2C1-8F72-EE47-AEC2-0DD134469338}" srcOrd="0" destOrd="0" presId="urn:microsoft.com/office/officeart/2005/8/layout/hierarchy3"/>
    <dgm:cxn modelId="{01AC09EB-3BF1-3F4C-87BD-127F094464B8}" type="presOf" srcId="{91F4008A-17C0-D54B-99DB-5D6DAED7E29A}" destId="{D5A2FB43-E767-9348-8AA1-AA50D365A6F3}" srcOrd="0" destOrd="0" presId="urn:microsoft.com/office/officeart/2005/8/layout/hierarchy3"/>
    <dgm:cxn modelId="{A7B493ED-2C73-0540-BB2E-E714CD11094D}" type="presOf" srcId="{9A794CDC-2CEE-3E4F-9B30-053B7CC6291C}" destId="{CB41BC7C-E317-FA4D-AC23-8C55E05F4D0E}" srcOrd="0" destOrd="0" presId="urn:microsoft.com/office/officeart/2005/8/layout/hierarchy3"/>
    <dgm:cxn modelId="{B3DCC6EE-5AF0-A841-84D9-F890F3FD61B5}" type="presOf" srcId="{91F4008A-17C0-D54B-99DB-5D6DAED7E29A}" destId="{7F9E0957-F5E8-3E40-A084-ABB6B05A937C}" srcOrd="1" destOrd="0" presId="urn:microsoft.com/office/officeart/2005/8/layout/hierarchy3"/>
    <dgm:cxn modelId="{2B1B61FB-8733-724F-897C-FD48B50E3E0D}" type="presOf" srcId="{E93BE589-167A-6449-B836-DA4690ED93BA}" destId="{F1306691-4486-5547-9EE1-B6477D677FF6}" srcOrd="0" destOrd="1" presId="urn:microsoft.com/office/officeart/2005/8/layout/hierarchy3"/>
    <dgm:cxn modelId="{7A993CFD-EFA4-5C49-9D39-C0C189DD568D}" type="presOf" srcId="{E2D0BC85-DBA5-5545-901B-2FB5F17E1DA6}" destId="{4F0C771B-DDE4-6B47-B4DC-008564CEE0E5}" srcOrd="0" destOrd="3" presId="urn:microsoft.com/office/officeart/2005/8/layout/hierarchy3"/>
    <dgm:cxn modelId="{9E412CDC-5C18-7647-BA67-0F5450208870}" type="presParOf" srcId="{ED27CB50-4E32-5B48-A862-BB8AC5538CF0}" destId="{D91E6F15-66B8-2044-8FAC-1C244EAB458C}" srcOrd="0" destOrd="0" presId="urn:microsoft.com/office/officeart/2005/8/layout/hierarchy3"/>
    <dgm:cxn modelId="{EC24A8D2-A719-D740-8E36-3A4E94A2EB55}" type="presParOf" srcId="{D91E6F15-66B8-2044-8FAC-1C244EAB458C}" destId="{1C7F09C0-0336-7B48-A2BC-7071FEDA4D45}" srcOrd="0" destOrd="0" presId="urn:microsoft.com/office/officeart/2005/8/layout/hierarchy3"/>
    <dgm:cxn modelId="{003FEC43-A0F2-6F47-9F96-FC0C29A02AE6}" type="presParOf" srcId="{1C7F09C0-0336-7B48-A2BC-7071FEDA4D45}" destId="{0026DE38-2859-234E-A384-CD35DA059009}" srcOrd="0" destOrd="0" presId="urn:microsoft.com/office/officeart/2005/8/layout/hierarchy3"/>
    <dgm:cxn modelId="{B8B20DA1-0F0D-D748-8F05-8E8E1AF6B07E}" type="presParOf" srcId="{1C7F09C0-0336-7B48-A2BC-7071FEDA4D45}" destId="{C3259DDB-FFFC-4E43-8C0D-C431153F2720}" srcOrd="1" destOrd="0" presId="urn:microsoft.com/office/officeart/2005/8/layout/hierarchy3"/>
    <dgm:cxn modelId="{74EE3203-4F4B-FA48-9BB3-7086FBA2FDD1}" type="presParOf" srcId="{D91E6F15-66B8-2044-8FAC-1C244EAB458C}" destId="{ABB6186E-4618-7B44-BE2D-C01EF758202B}" srcOrd="1" destOrd="0" presId="urn:microsoft.com/office/officeart/2005/8/layout/hierarchy3"/>
    <dgm:cxn modelId="{B3F80BDD-181C-624F-899B-59C452913E67}" type="presParOf" srcId="{ABB6186E-4618-7B44-BE2D-C01EF758202B}" destId="{4D9BCE03-01E7-8442-869B-F522DB954724}" srcOrd="0" destOrd="0" presId="urn:microsoft.com/office/officeart/2005/8/layout/hierarchy3"/>
    <dgm:cxn modelId="{C29A81AA-5A16-7249-81B6-505221DC397A}" type="presParOf" srcId="{ABB6186E-4618-7B44-BE2D-C01EF758202B}" destId="{CDC5A4C9-84B9-8D4B-ABB0-8B751FEFC374}" srcOrd="1" destOrd="0" presId="urn:microsoft.com/office/officeart/2005/8/layout/hierarchy3"/>
    <dgm:cxn modelId="{A313A7A7-839C-614D-9AD5-6E90DC4BF1BD}" type="presParOf" srcId="{ABB6186E-4618-7B44-BE2D-C01EF758202B}" destId="{69A672A6-2F67-DE42-BA13-99F6E1FB1730}" srcOrd="2" destOrd="0" presId="urn:microsoft.com/office/officeart/2005/8/layout/hierarchy3"/>
    <dgm:cxn modelId="{3857D3A2-D1C0-304C-99BD-B05314C4188D}" type="presParOf" srcId="{ABB6186E-4618-7B44-BE2D-C01EF758202B}" destId="{4F0C771B-DDE4-6B47-B4DC-008564CEE0E5}" srcOrd="3" destOrd="0" presId="urn:microsoft.com/office/officeart/2005/8/layout/hierarchy3"/>
    <dgm:cxn modelId="{2F03AA49-C897-0148-AE63-9414436A3A7A}" type="presParOf" srcId="{ED27CB50-4E32-5B48-A862-BB8AC5538CF0}" destId="{BE9D9C38-EA58-ED43-9BC6-6D32B0844A70}" srcOrd="1" destOrd="0" presId="urn:microsoft.com/office/officeart/2005/8/layout/hierarchy3"/>
    <dgm:cxn modelId="{CBD288F3-A94E-0A48-B6CC-C0BEE26A4C73}" type="presParOf" srcId="{BE9D9C38-EA58-ED43-9BC6-6D32B0844A70}" destId="{5575A1CF-2624-294E-A770-0D0AA262BECB}" srcOrd="0" destOrd="0" presId="urn:microsoft.com/office/officeart/2005/8/layout/hierarchy3"/>
    <dgm:cxn modelId="{5C8E62B5-04D2-4747-B8F3-ADB878A06E50}" type="presParOf" srcId="{5575A1CF-2624-294E-A770-0D0AA262BECB}" destId="{48B88BE4-134C-C84A-B477-DFC03883A819}" srcOrd="0" destOrd="0" presId="urn:microsoft.com/office/officeart/2005/8/layout/hierarchy3"/>
    <dgm:cxn modelId="{33020E0A-828D-E746-BE91-BAC53333F95C}" type="presParOf" srcId="{5575A1CF-2624-294E-A770-0D0AA262BECB}" destId="{9D2D03CE-52D3-204F-BC25-08CD9BA99245}" srcOrd="1" destOrd="0" presId="urn:microsoft.com/office/officeart/2005/8/layout/hierarchy3"/>
    <dgm:cxn modelId="{1C653414-4242-AD4A-9F0F-96818CBA8B3D}" type="presParOf" srcId="{BE9D9C38-EA58-ED43-9BC6-6D32B0844A70}" destId="{55A9AC2D-2DC4-EA40-979D-AC9A26F15270}" srcOrd="1" destOrd="0" presId="urn:microsoft.com/office/officeart/2005/8/layout/hierarchy3"/>
    <dgm:cxn modelId="{B19536F4-9960-9543-BFAE-09AC0B4722BA}" type="presParOf" srcId="{55A9AC2D-2DC4-EA40-979D-AC9A26F15270}" destId="{33D72060-E235-0E41-8D2F-EB3C45D4CE02}" srcOrd="0" destOrd="0" presId="urn:microsoft.com/office/officeart/2005/8/layout/hierarchy3"/>
    <dgm:cxn modelId="{BA4F1FE7-CB20-DF4E-A97D-6DAA3D1D6353}" type="presParOf" srcId="{55A9AC2D-2DC4-EA40-979D-AC9A26F15270}" destId="{BB6F0E16-4B1A-404A-9518-54A090B1A22D}" srcOrd="1" destOrd="0" presId="urn:microsoft.com/office/officeart/2005/8/layout/hierarchy3"/>
    <dgm:cxn modelId="{CE27325F-A9BF-7C45-9014-EF21B6B1A1D8}" type="presParOf" srcId="{55A9AC2D-2DC4-EA40-979D-AC9A26F15270}" destId="{04BFF2C1-8F72-EE47-AEC2-0DD134469338}" srcOrd="2" destOrd="0" presId="urn:microsoft.com/office/officeart/2005/8/layout/hierarchy3"/>
    <dgm:cxn modelId="{01A7B112-33A2-D641-AE51-692F58BDAA39}" type="presParOf" srcId="{55A9AC2D-2DC4-EA40-979D-AC9A26F15270}" destId="{CB41BC7C-E317-FA4D-AC23-8C55E05F4D0E}" srcOrd="3" destOrd="0" presId="urn:microsoft.com/office/officeart/2005/8/layout/hierarchy3"/>
    <dgm:cxn modelId="{BE5A7068-8B41-DE40-B3CA-D02F25C3A530}" type="presParOf" srcId="{ED27CB50-4E32-5B48-A862-BB8AC5538CF0}" destId="{8CE2711B-CC95-CD48-8F3A-F295A94D3AEC}" srcOrd="2" destOrd="0" presId="urn:microsoft.com/office/officeart/2005/8/layout/hierarchy3"/>
    <dgm:cxn modelId="{C4A961A6-997B-6F41-ACB9-79C64176BA02}" type="presParOf" srcId="{8CE2711B-CC95-CD48-8F3A-F295A94D3AEC}" destId="{DA8AFFA5-F29C-3C41-BC5E-FC28ECDE75C8}" srcOrd="0" destOrd="0" presId="urn:microsoft.com/office/officeart/2005/8/layout/hierarchy3"/>
    <dgm:cxn modelId="{4D880E97-4604-C644-8BFF-AE14072CC67B}" type="presParOf" srcId="{DA8AFFA5-F29C-3C41-BC5E-FC28ECDE75C8}" destId="{D5A2FB43-E767-9348-8AA1-AA50D365A6F3}" srcOrd="0" destOrd="0" presId="urn:microsoft.com/office/officeart/2005/8/layout/hierarchy3"/>
    <dgm:cxn modelId="{9480DD9D-E62D-C04B-AB28-5538EDFDDE54}" type="presParOf" srcId="{DA8AFFA5-F29C-3C41-BC5E-FC28ECDE75C8}" destId="{7F9E0957-F5E8-3E40-A084-ABB6B05A937C}" srcOrd="1" destOrd="0" presId="urn:microsoft.com/office/officeart/2005/8/layout/hierarchy3"/>
    <dgm:cxn modelId="{957771EA-685B-9049-AAF5-02CD599272D4}" type="presParOf" srcId="{8CE2711B-CC95-CD48-8F3A-F295A94D3AEC}" destId="{B78BEEDB-83EF-2740-919E-C121BBE6B948}" srcOrd="1" destOrd="0" presId="urn:microsoft.com/office/officeart/2005/8/layout/hierarchy3"/>
    <dgm:cxn modelId="{BD14B437-CCFC-3349-9195-21835E43800D}" type="presParOf" srcId="{B78BEEDB-83EF-2740-919E-C121BBE6B948}" destId="{6D843FA0-C694-9346-AC8A-DE12C2286F40}" srcOrd="0" destOrd="0" presId="urn:microsoft.com/office/officeart/2005/8/layout/hierarchy3"/>
    <dgm:cxn modelId="{388518D0-4B3C-8549-913F-79F9E1B4C02C}" type="presParOf" srcId="{B78BEEDB-83EF-2740-919E-C121BBE6B948}" destId="{D6A0F7E4-7B09-0B49-8B79-15F8D9840480}" srcOrd="1" destOrd="0" presId="urn:microsoft.com/office/officeart/2005/8/layout/hierarchy3"/>
    <dgm:cxn modelId="{A1AADCA9-D9FB-BE48-83A8-A437DEC578FD}" type="presParOf" srcId="{B78BEEDB-83EF-2740-919E-C121BBE6B948}" destId="{422975D2-FB83-5A4F-AF43-C42608220E05}" srcOrd="2" destOrd="0" presId="urn:microsoft.com/office/officeart/2005/8/layout/hierarchy3"/>
    <dgm:cxn modelId="{4A4BF847-F141-DA46-A249-05B2FE12371F}" type="presParOf" srcId="{B78BEEDB-83EF-2740-919E-C121BBE6B948}" destId="{F1306691-4486-5547-9EE1-B6477D677FF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D1C91-6B73-D64A-B23E-04566BC3748A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A0D74-3C63-CF49-B3C5-FA471A6D594F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Can define authorizations that express conditions on properties of both the resource and the subject</a:t>
          </a:r>
        </a:p>
      </dgm:t>
    </dgm:pt>
    <dgm:pt modelId="{E64197CB-B392-C549-91F2-68AEFB5E867E}" type="parTrans" cxnId="{94FDF1FA-64C1-7740-A047-F289C0C42B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3DFF98-38C6-D84C-964E-A1699ED1BD33}" type="sibTrans" cxnId="{94FDF1FA-64C1-7740-A047-F289C0C42B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642AA6-6825-1443-BB0E-E9E172E85AF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Strength is its flexibility and expressive power</a:t>
          </a:r>
        </a:p>
      </dgm:t>
    </dgm:pt>
    <dgm:pt modelId="{D419AE9A-87B0-B940-8B52-17CFA2EA07EB}" type="parTrans" cxnId="{2A302559-F6F0-034C-B10A-9CB91D23B5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F73336-9C4E-5B4F-B7DA-AA8C87D7693A}" type="sibTrans" cxnId="{2A302559-F6F0-034C-B10A-9CB91D23B5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0A8ADF-E3D7-DC4C-8004-5E13179118F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Main obstacle to its adoption in real systems has been concern about the performance impact of evaluating predicates on both resource and user properties for each access</a:t>
          </a:r>
        </a:p>
      </dgm:t>
    </dgm:pt>
    <dgm:pt modelId="{ED5B44C8-1517-DA49-B07B-DBE64EB85312}" type="parTrans" cxnId="{ACFD75EE-DA87-0445-BC0F-CD765E7D086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8EA27-9619-384C-8500-B51C867F7F78}" type="sibTrans" cxnId="{ACFD75EE-DA87-0445-BC0F-CD765E7D086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CFF86E-46B1-D448-B841-BA8682E6606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Web services have been pioneering technologies through the introduction of the </a:t>
          </a:r>
          <a:r>
            <a:rPr lang="en-US" b="0" dirty="0" err="1">
              <a:latin typeface="Arial" panose="020B0604020202020204" pitchFamily="34" charset="0"/>
              <a:cs typeface="Arial" panose="020B0604020202020204" pitchFamily="34" charset="0"/>
            </a:rPr>
            <a:t>eXtensible</a:t>
          </a: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 Access Control Markup Language (XAMCL)</a:t>
          </a:r>
        </a:p>
      </dgm:t>
    </dgm:pt>
    <dgm:pt modelId="{1FBA5BB4-F812-9442-BC98-350FBE0343FF}" type="parTrans" cxnId="{229F71EC-F39C-E345-AEB4-5FFE202660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3E6DBF-8731-4A4C-9CAF-AF8F7F5C8A81}" type="sibTrans" cxnId="{229F71EC-F39C-E345-AEB4-5FFE202660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C605DC-5C83-1F4A-A3C7-A7FAAE618A5A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There is considerable interest in applying the model to cloud services</a:t>
          </a:r>
        </a:p>
      </dgm:t>
    </dgm:pt>
    <dgm:pt modelId="{E0B9C2BE-3F9C-CE48-8742-A2620F9DBD76}" type="parTrans" cxnId="{F5E42370-679B-F946-ACA9-AB4D2D3EC88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17340B-46A3-8B4C-8F01-E178D4F1E4FC}" type="sibTrans" cxnId="{F5E42370-679B-F946-ACA9-AB4D2D3EC88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96F38-26FC-BE41-A500-F5EB450121D8}" type="pres">
      <dgm:prSet presAssocID="{485D1C91-6B73-D64A-B23E-04566BC3748A}" presName="Name0" presStyleCnt="0">
        <dgm:presLayoutVars>
          <dgm:dir/>
          <dgm:resizeHandles val="exact"/>
        </dgm:presLayoutVars>
      </dgm:prSet>
      <dgm:spPr/>
    </dgm:pt>
    <dgm:pt modelId="{B0EB2FE9-FA50-DA46-8BBC-B613515C1146}" type="pres">
      <dgm:prSet presAssocID="{BB8A0D74-3C63-CF49-B3C5-FA471A6D594F}" presName="node" presStyleLbl="node1" presStyleIdx="0" presStyleCnt="5">
        <dgm:presLayoutVars>
          <dgm:bulletEnabled val="1"/>
        </dgm:presLayoutVars>
      </dgm:prSet>
      <dgm:spPr/>
    </dgm:pt>
    <dgm:pt modelId="{AF675EEB-8531-7D49-9839-3B0F6FE46557}" type="pres">
      <dgm:prSet presAssocID="{8B3DFF98-38C6-D84C-964E-A1699ED1BD33}" presName="sibTrans" presStyleCnt="0"/>
      <dgm:spPr/>
    </dgm:pt>
    <dgm:pt modelId="{07A3739F-938E-034F-916B-9F2DC8996AD9}" type="pres">
      <dgm:prSet presAssocID="{B0642AA6-6825-1443-BB0E-E9E172E85AF5}" presName="node" presStyleLbl="node1" presStyleIdx="1" presStyleCnt="5">
        <dgm:presLayoutVars>
          <dgm:bulletEnabled val="1"/>
        </dgm:presLayoutVars>
      </dgm:prSet>
      <dgm:spPr/>
    </dgm:pt>
    <dgm:pt modelId="{E0D553D2-004C-F14D-893A-EF0B8034AF1A}" type="pres">
      <dgm:prSet presAssocID="{8FF73336-9C4E-5B4F-B7DA-AA8C87D7693A}" presName="sibTrans" presStyleCnt="0"/>
      <dgm:spPr/>
    </dgm:pt>
    <dgm:pt modelId="{86BAC080-CAC7-334F-A47F-247284CF062D}" type="pres">
      <dgm:prSet presAssocID="{E10A8ADF-E3D7-DC4C-8004-5E13179118FF}" presName="node" presStyleLbl="node1" presStyleIdx="2" presStyleCnt="5">
        <dgm:presLayoutVars>
          <dgm:bulletEnabled val="1"/>
        </dgm:presLayoutVars>
      </dgm:prSet>
      <dgm:spPr/>
    </dgm:pt>
    <dgm:pt modelId="{17664B13-4517-3E4A-A970-A0B4CE78E22E}" type="pres">
      <dgm:prSet presAssocID="{48E8EA27-9619-384C-8500-B51C867F7F78}" presName="sibTrans" presStyleCnt="0"/>
      <dgm:spPr/>
    </dgm:pt>
    <dgm:pt modelId="{7366F1B3-F41D-704B-8414-15AA9C1F35CD}" type="pres">
      <dgm:prSet presAssocID="{44CFF86E-46B1-D448-B841-BA8682E66064}" presName="node" presStyleLbl="node1" presStyleIdx="3" presStyleCnt="5">
        <dgm:presLayoutVars>
          <dgm:bulletEnabled val="1"/>
        </dgm:presLayoutVars>
      </dgm:prSet>
      <dgm:spPr/>
    </dgm:pt>
    <dgm:pt modelId="{D26B4BB2-21EB-7746-8CE0-5F8EFC9171EC}" type="pres">
      <dgm:prSet presAssocID="{753E6DBF-8731-4A4C-9CAF-AF8F7F5C8A81}" presName="sibTrans" presStyleCnt="0"/>
      <dgm:spPr/>
    </dgm:pt>
    <dgm:pt modelId="{22319A17-68EB-5042-8692-CE160831B4F6}" type="pres">
      <dgm:prSet presAssocID="{DCC605DC-5C83-1F4A-A3C7-A7FAAE618A5A}" presName="node" presStyleLbl="node1" presStyleIdx="4" presStyleCnt="5">
        <dgm:presLayoutVars>
          <dgm:bulletEnabled val="1"/>
        </dgm:presLayoutVars>
      </dgm:prSet>
      <dgm:spPr/>
    </dgm:pt>
  </dgm:ptLst>
  <dgm:cxnLst>
    <dgm:cxn modelId="{5EDB3044-B21B-DE46-9842-9EEC413F3E97}" type="presOf" srcId="{E10A8ADF-E3D7-DC4C-8004-5E13179118FF}" destId="{86BAC080-CAC7-334F-A47F-247284CF062D}" srcOrd="0" destOrd="0" presId="urn:microsoft.com/office/officeart/2005/8/layout/hList6"/>
    <dgm:cxn modelId="{F5E42370-679B-F946-ACA9-AB4D2D3EC880}" srcId="{485D1C91-6B73-D64A-B23E-04566BC3748A}" destId="{DCC605DC-5C83-1F4A-A3C7-A7FAAE618A5A}" srcOrd="4" destOrd="0" parTransId="{E0B9C2BE-3F9C-CE48-8742-A2620F9DBD76}" sibTransId="{BC17340B-46A3-8B4C-8F01-E178D4F1E4FC}"/>
    <dgm:cxn modelId="{EDDEE550-A1DE-0E47-8548-735C9CDF46DF}" type="presOf" srcId="{DCC605DC-5C83-1F4A-A3C7-A7FAAE618A5A}" destId="{22319A17-68EB-5042-8692-CE160831B4F6}" srcOrd="0" destOrd="0" presId="urn:microsoft.com/office/officeart/2005/8/layout/hList6"/>
    <dgm:cxn modelId="{2A302559-F6F0-034C-B10A-9CB91D23B59F}" srcId="{485D1C91-6B73-D64A-B23E-04566BC3748A}" destId="{B0642AA6-6825-1443-BB0E-E9E172E85AF5}" srcOrd="1" destOrd="0" parTransId="{D419AE9A-87B0-B940-8B52-17CFA2EA07EB}" sibTransId="{8FF73336-9C4E-5B4F-B7DA-AA8C87D7693A}"/>
    <dgm:cxn modelId="{8B97F8B1-8F01-D845-A91C-3130951554C9}" type="presOf" srcId="{44CFF86E-46B1-D448-B841-BA8682E66064}" destId="{7366F1B3-F41D-704B-8414-15AA9C1F35CD}" srcOrd="0" destOrd="0" presId="urn:microsoft.com/office/officeart/2005/8/layout/hList6"/>
    <dgm:cxn modelId="{229F71EC-F39C-E345-AEB4-5FFE20266042}" srcId="{485D1C91-6B73-D64A-B23E-04566BC3748A}" destId="{44CFF86E-46B1-D448-B841-BA8682E66064}" srcOrd="3" destOrd="0" parTransId="{1FBA5BB4-F812-9442-BC98-350FBE0343FF}" sibTransId="{753E6DBF-8731-4A4C-9CAF-AF8F7F5C8A81}"/>
    <dgm:cxn modelId="{ACFD75EE-DA87-0445-BC0F-CD765E7D086A}" srcId="{485D1C91-6B73-D64A-B23E-04566BC3748A}" destId="{E10A8ADF-E3D7-DC4C-8004-5E13179118FF}" srcOrd="2" destOrd="0" parTransId="{ED5B44C8-1517-DA49-B07B-DBE64EB85312}" sibTransId="{48E8EA27-9619-384C-8500-B51C867F7F78}"/>
    <dgm:cxn modelId="{9A97CEEE-EFC0-C541-9852-DBB882C374D3}" type="presOf" srcId="{485D1C91-6B73-D64A-B23E-04566BC3748A}" destId="{47B96F38-26FC-BE41-A500-F5EB450121D8}" srcOrd="0" destOrd="0" presId="urn:microsoft.com/office/officeart/2005/8/layout/hList6"/>
    <dgm:cxn modelId="{E13A3FF1-9F05-2544-BC1A-F47D14EF1423}" type="presOf" srcId="{B0642AA6-6825-1443-BB0E-E9E172E85AF5}" destId="{07A3739F-938E-034F-916B-9F2DC8996AD9}" srcOrd="0" destOrd="0" presId="urn:microsoft.com/office/officeart/2005/8/layout/hList6"/>
    <dgm:cxn modelId="{94FDF1FA-64C1-7740-A047-F289C0C42B9A}" srcId="{485D1C91-6B73-D64A-B23E-04566BC3748A}" destId="{BB8A0D74-3C63-CF49-B3C5-FA471A6D594F}" srcOrd="0" destOrd="0" parTransId="{E64197CB-B392-C549-91F2-68AEFB5E867E}" sibTransId="{8B3DFF98-38C6-D84C-964E-A1699ED1BD33}"/>
    <dgm:cxn modelId="{6D598FFD-DB60-AB4D-8894-4595F3D616FE}" type="presOf" srcId="{BB8A0D74-3C63-CF49-B3C5-FA471A6D594F}" destId="{B0EB2FE9-FA50-DA46-8BBC-B613515C1146}" srcOrd="0" destOrd="0" presId="urn:microsoft.com/office/officeart/2005/8/layout/hList6"/>
    <dgm:cxn modelId="{39E31AAF-AC02-634A-85F8-F21CE84966CF}" type="presParOf" srcId="{47B96F38-26FC-BE41-A500-F5EB450121D8}" destId="{B0EB2FE9-FA50-DA46-8BBC-B613515C1146}" srcOrd="0" destOrd="0" presId="urn:microsoft.com/office/officeart/2005/8/layout/hList6"/>
    <dgm:cxn modelId="{8B6A6950-1152-CD4D-A83E-8D38F61DC1A8}" type="presParOf" srcId="{47B96F38-26FC-BE41-A500-F5EB450121D8}" destId="{AF675EEB-8531-7D49-9839-3B0F6FE46557}" srcOrd="1" destOrd="0" presId="urn:microsoft.com/office/officeart/2005/8/layout/hList6"/>
    <dgm:cxn modelId="{8434F2F3-F14E-374D-A5B5-E3DC841734F8}" type="presParOf" srcId="{47B96F38-26FC-BE41-A500-F5EB450121D8}" destId="{07A3739F-938E-034F-916B-9F2DC8996AD9}" srcOrd="2" destOrd="0" presId="urn:microsoft.com/office/officeart/2005/8/layout/hList6"/>
    <dgm:cxn modelId="{C5969EA4-36D4-6E43-974B-83EE26C6CDA0}" type="presParOf" srcId="{47B96F38-26FC-BE41-A500-F5EB450121D8}" destId="{E0D553D2-004C-F14D-893A-EF0B8034AF1A}" srcOrd="3" destOrd="0" presId="urn:microsoft.com/office/officeart/2005/8/layout/hList6"/>
    <dgm:cxn modelId="{90B83FB7-0564-834D-BF9B-79E68AAE0775}" type="presParOf" srcId="{47B96F38-26FC-BE41-A500-F5EB450121D8}" destId="{86BAC080-CAC7-334F-A47F-247284CF062D}" srcOrd="4" destOrd="0" presId="urn:microsoft.com/office/officeart/2005/8/layout/hList6"/>
    <dgm:cxn modelId="{70D55171-9240-854D-8C9D-E73A6AC5BB23}" type="presParOf" srcId="{47B96F38-26FC-BE41-A500-F5EB450121D8}" destId="{17664B13-4517-3E4A-A970-A0B4CE78E22E}" srcOrd="5" destOrd="0" presId="urn:microsoft.com/office/officeart/2005/8/layout/hList6"/>
    <dgm:cxn modelId="{811899E0-32AE-BD4B-9360-BDBDC1B72A04}" type="presParOf" srcId="{47B96F38-26FC-BE41-A500-F5EB450121D8}" destId="{7366F1B3-F41D-704B-8414-15AA9C1F35CD}" srcOrd="6" destOrd="0" presId="urn:microsoft.com/office/officeart/2005/8/layout/hList6"/>
    <dgm:cxn modelId="{BD0C8AA1-4262-0449-853C-4617841EC968}" type="presParOf" srcId="{47B96F38-26FC-BE41-A500-F5EB450121D8}" destId="{D26B4BB2-21EB-7746-8CE0-5F8EFC9171EC}" srcOrd="7" destOrd="0" presId="urn:microsoft.com/office/officeart/2005/8/layout/hList6"/>
    <dgm:cxn modelId="{CE202DEC-DF4A-9A42-BD90-D743E6F138B0}" type="presParOf" srcId="{47B96F38-26FC-BE41-A500-F5EB450121D8}" destId="{22319A17-68EB-5042-8692-CE160831B4F6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6C4F13-053A-284B-9FDF-CE3E60E126B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55676A-4332-534B-9DAD-FF2689493212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Subject attributes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DAE0DD-1DB2-744F-AEA5-90962B0531E5}" type="parTrans" cxnId="{3CAD7F49-809E-E942-9842-978CDEEE0BC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24E16A-D187-2740-89ED-325EF869E2BF}" type="sibTrans" cxnId="{3CAD7F49-809E-E942-9842-978CDEEE0BC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3F8EC-6D5D-DC48-88CD-56515931E5A5}">
      <dgm:prSet/>
      <dgm:spPr/>
      <dgm:t>
        <a:bodyPr/>
        <a:lstStyle/>
        <a:p>
          <a:pPr rtl="0">
            <a:spcBef>
              <a:spcPts val="0"/>
            </a:spcBef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 subject is an active entity that causes information to flow among objects or changes the system state</a:t>
          </a:r>
        </a:p>
      </dgm:t>
    </dgm:pt>
    <dgm:pt modelId="{9D65A348-2BC1-7D46-8BD7-8BED10662D95}" type="parTrans" cxnId="{9D5AC07A-ED04-8F4E-B675-B23350824A3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901ED-36DB-0F4A-B6D7-A6733487A324}" type="sibTrans" cxnId="{9D5AC07A-ED04-8F4E-B675-B23350824A3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E4108-004A-B644-A402-E171986A3799}">
      <dgm:prSet custT="1"/>
      <dgm:spPr/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 attributes</a:t>
          </a:r>
        </a:p>
      </dgm:t>
    </dgm:pt>
    <dgm:pt modelId="{9356FAC8-E20F-3445-8C1D-7A619E99CBBB}" type="parTrans" cxnId="{C791061E-7E49-5A40-831B-00CB18418D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65F033-108C-2444-9A02-528A40BF64B7}" type="sibTrans" cxnId="{C791061E-7E49-5A40-831B-00CB18418D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C6F4C-0BE0-474B-99BC-5436AAEEC2E8}">
      <dgm:prSet/>
      <dgm:spPr/>
      <dgm:t>
        <a:bodyPr/>
        <a:lstStyle/>
        <a:p>
          <a:pPr rtl="0"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 object (or resource) is a passive information system-related entity containing or receiving information</a:t>
          </a:r>
        </a:p>
      </dgm:t>
    </dgm:pt>
    <dgm:pt modelId="{586FA414-4E78-CE4D-9AD5-F6759905C7EF}" type="parTrans" cxnId="{3AC844BC-1FD8-F447-9953-DE961E69F6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EF6CFC-F341-7349-A038-96CFFF4E8957}" type="sibTrans" cxnId="{3AC844BC-1FD8-F447-9953-DE961E69F6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97BF8E-6C2F-B641-BF47-07721A47AA7E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 attributes</a:t>
          </a:r>
        </a:p>
      </dgm:t>
    </dgm:pt>
    <dgm:pt modelId="{16AB04A8-AEF4-9A47-8B15-99818D9FB321}" type="parTrans" cxnId="{06FCAD0C-86ED-C341-8A74-4C4D807B7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3607DB-45F4-1748-90D6-A2C927448F8B}" type="sibTrans" cxnId="{06FCAD0C-86ED-C341-8A74-4C4D807B7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51C9AF-C216-314E-9130-023EBF74715D}">
      <dgm:prSet/>
      <dgm:spPr/>
      <dgm:t>
        <a:bodyPr/>
        <a:lstStyle/>
        <a:p>
          <a:pPr rtl="0">
            <a:spcAft>
              <a:spcPct val="15000"/>
            </a:spcAft>
          </a:pP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Describe the operational, technical, and even situational environment or context in which the information access occurs</a:t>
          </a:r>
        </a:p>
      </dgm:t>
    </dgm:pt>
    <dgm:pt modelId="{F6F7C3A5-159E-BE49-8EEE-12C8FEBC5D02}" type="parTrans" cxnId="{D8C7E0E5-2C9C-D647-99E2-B110A2E0864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0976A0-4120-1949-9EE7-A90EB60764AD}" type="sibTrans" cxnId="{D8C7E0E5-2C9C-D647-99E2-B110A2E0864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896295-24CF-8049-8D8E-121472B8EC15}">
      <dgm:prSet/>
      <dgm:spPr/>
      <dgm:t>
        <a:bodyPr/>
        <a:lstStyle/>
        <a:p>
          <a:pPr rtl="0">
            <a:spcBef>
              <a:spcPts val="0"/>
            </a:spcBef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Attributes define the identity and characteristics of the subject</a:t>
          </a:r>
        </a:p>
      </dgm:t>
    </dgm:pt>
    <dgm:pt modelId="{7B87A6C4-07FF-D744-A1F5-73BBF7F785F4}" type="parTrans" cxnId="{74A36D27-B2FC-2740-99B2-50D198258A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785D47-9238-E74A-9868-E1C6F1D2E47C}" type="sibTrans" cxnId="{74A36D27-B2FC-2740-99B2-50D198258A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BCFFD0-E15F-334B-9912-90BD8162DC0C}">
      <dgm:prSet/>
      <dgm:spPr/>
      <dgm:t>
        <a:bodyPr/>
        <a:lstStyle/>
        <a:p>
          <a:pPr rtl="0">
            <a:spcAft>
              <a:spcPct val="15000"/>
            </a:spcAft>
          </a:pP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2109A-5C5C-F54B-9D96-89986F103046}" type="parTrans" cxnId="{66E8BDD4-94A0-CD4E-9579-91E4BB59DC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B432BE-3440-4546-BB06-1B256CB6F92D}" type="sibTrans" cxnId="{66E8BDD4-94A0-CD4E-9579-91E4BB59DC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1A172E-E398-094F-A51F-31DA7A8EEFC6}">
      <dgm:prSet/>
      <dgm:spPr/>
      <dgm:t>
        <a:bodyPr/>
        <a:lstStyle/>
        <a:p>
          <a:pPr rtl="0">
            <a:spcAft>
              <a:spcPct val="1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Objects have attributes that can be leverages to make access control decisions</a:t>
          </a:r>
        </a:p>
      </dgm:t>
    </dgm:pt>
    <dgm:pt modelId="{8416C1CB-B8F7-6141-B419-B5E73318F6D1}" type="parTrans" cxnId="{8972381E-2710-5B4A-B001-F235D86D8D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DCC98F-1D61-4C44-A63F-904E93B0D19A}" type="sibTrans" cxnId="{8972381E-2710-5B4A-B001-F235D86D8D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1B317C-96B1-624D-8F2C-25C21E7DB666}">
      <dgm:prSet/>
      <dgm:spPr/>
      <dgm:t>
        <a:bodyPr/>
        <a:lstStyle/>
        <a:p>
          <a:pPr rtl="0">
            <a:spcAft>
              <a:spcPts val="1524"/>
            </a:spcAft>
          </a:pP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These attributes have so far been largely ignored in most access control policies</a:t>
          </a:r>
        </a:p>
      </dgm:t>
    </dgm:pt>
    <dgm:pt modelId="{032D46E8-911D-C146-8115-B08BAC064467}" type="parTrans" cxnId="{D1391883-5F9D-1144-AC76-4412BF8879E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65E483-46D0-E84E-8BA1-B5BEB19B16A0}" type="sibTrans" cxnId="{D1391883-5F9D-1144-AC76-4412BF8879E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893332-CC31-AD47-A87E-68D6D2786DE1}" type="pres">
      <dgm:prSet presAssocID="{416C4F13-053A-284B-9FDF-CE3E60E126BD}" presName="Name0" presStyleCnt="0">
        <dgm:presLayoutVars>
          <dgm:dir/>
          <dgm:animLvl val="lvl"/>
          <dgm:resizeHandles val="exact"/>
        </dgm:presLayoutVars>
      </dgm:prSet>
      <dgm:spPr/>
    </dgm:pt>
    <dgm:pt modelId="{5BC0D6E9-BB18-0041-BF50-63D30988BA19}" type="pres">
      <dgm:prSet presAssocID="{E655676A-4332-534B-9DAD-FF2689493212}" presName="composite" presStyleCnt="0"/>
      <dgm:spPr/>
    </dgm:pt>
    <dgm:pt modelId="{321A3381-433B-CE45-9F2A-F37F91C887F4}" type="pres">
      <dgm:prSet presAssocID="{E655676A-4332-534B-9DAD-FF268949321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D536E0F-208B-814D-8E8F-710E7FDA3193}" type="pres">
      <dgm:prSet presAssocID="{E655676A-4332-534B-9DAD-FF2689493212}" presName="desTx" presStyleLbl="revTx" presStyleIdx="0" presStyleCnt="3">
        <dgm:presLayoutVars>
          <dgm:bulletEnabled val="1"/>
        </dgm:presLayoutVars>
      </dgm:prSet>
      <dgm:spPr/>
    </dgm:pt>
    <dgm:pt modelId="{B52A4F7B-8C84-3E43-83B5-C7170FDFEFB8}" type="pres">
      <dgm:prSet presAssocID="{1324E16A-D187-2740-89ED-325EF869E2BF}" presName="space" presStyleCnt="0"/>
      <dgm:spPr/>
    </dgm:pt>
    <dgm:pt modelId="{E73F670B-D805-044A-A23A-8FAA47BA5678}" type="pres">
      <dgm:prSet presAssocID="{36BE4108-004A-B644-A402-E171986A3799}" presName="composite" presStyleCnt="0"/>
      <dgm:spPr/>
    </dgm:pt>
    <dgm:pt modelId="{9D77E78E-02AA-FD40-B2D6-2C660715F549}" type="pres">
      <dgm:prSet presAssocID="{36BE4108-004A-B644-A402-E171986A379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C9C9464-D886-F54D-81C1-ACA0089E829B}" type="pres">
      <dgm:prSet presAssocID="{36BE4108-004A-B644-A402-E171986A3799}" presName="desTx" presStyleLbl="revTx" presStyleIdx="1" presStyleCnt="3">
        <dgm:presLayoutVars>
          <dgm:bulletEnabled val="1"/>
        </dgm:presLayoutVars>
      </dgm:prSet>
      <dgm:spPr/>
    </dgm:pt>
    <dgm:pt modelId="{D5E2DFBA-799E-C74F-A9F7-7B8400E0A9AA}" type="pres">
      <dgm:prSet presAssocID="{1965F033-108C-2444-9A02-528A40BF64B7}" presName="space" presStyleCnt="0"/>
      <dgm:spPr/>
    </dgm:pt>
    <dgm:pt modelId="{B5008852-FD85-8145-A028-EB7DFA1F30E7}" type="pres">
      <dgm:prSet presAssocID="{6897BF8E-6C2F-B641-BF47-07721A47AA7E}" presName="composite" presStyleCnt="0"/>
      <dgm:spPr/>
    </dgm:pt>
    <dgm:pt modelId="{F404E2DB-56BA-4743-8145-F722FEBF52A5}" type="pres">
      <dgm:prSet presAssocID="{6897BF8E-6C2F-B641-BF47-07721A47AA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6E5E7F1-34B4-4049-B517-21AD2FD3CAD9}" type="pres">
      <dgm:prSet presAssocID="{6897BF8E-6C2F-B641-BF47-07721A47AA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06FCAD0C-86ED-C341-8A74-4C4D807B7E9A}" srcId="{416C4F13-053A-284B-9FDF-CE3E60E126BD}" destId="{6897BF8E-6C2F-B641-BF47-07721A47AA7E}" srcOrd="2" destOrd="0" parTransId="{16AB04A8-AEF4-9A47-8B15-99818D9FB321}" sibTransId="{573607DB-45F4-1748-90D6-A2C927448F8B}"/>
    <dgm:cxn modelId="{C791061E-7E49-5A40-831B-00CB18418DFB}" srcId="{416C4F13-053A-284B-9FDF-CE3E60E126BD}" destId="{36BE4108-004A-B644-A402-E171986A3799}" srcOrd="1" destOrd="0" parTransId="{9356FAC8-E20F-3445-8C1D-7A619E99CBBB}" sibTransId="{1965F033-108C-2444-9A02-528A40BF64B7}"/>
    <dgm:cxn modelId="{8972381E-2710-5B4A-B001-F235D86D8D71}" srcId="{36BE4108-004A-B644-A402-E171986A3799}" destId="{611A172E-E398-094F-A51F-31DA7A8EEFC6}" srcOrd="1" destOrd="0" parTransId="{8416C1CB-B8F7-6141-B419-B5E73318F6D1}" sibTransId="{41DCC98F-1D61-4C44-A63F-904E93B0D19A}"/>
    <dgm:cxn modelId="{1AE66826-40E2-F54C-BBE3-84A4D360BEBA}" type="presOf" srcId="{36BE4108-004A-B644-A402-E171986A3799}" destId="{9D77E78E-02AA-FD40-B2D6-2C660715F549}" srcOrd="0" destOrd="0" presId="urn:microsoft.com/office/officeart/2005/8/layout/chevron1"/>
    <dgm:cxn modelId="{74A36D27-B2FC-2740-99B2-50D198258AE1}" srcId="{E655676A-4332-534B-9DAD-FF2689493212}" destId="{73896295-24CF-8049-8D8E-121472B8EC15}" srcOrd="1" destOrd="0" parTransId="{7B87A6C4-07FF-D744-A1F5-73BBF7F785F4}" sibTransId="{D8785D47-9238-E74A-9868-E1C6F1D2E47C}"/>
    <dgm:cxn modelId="{A5EB0631-12F6-B046-A1FD-D049E23B08F9}" type="presOf" srcId="{B451C9AF-C216-314E-9130-023EBF74715D}" destId="{36E5E7F1-34B4-4049-B517-21AD2FD3CAD9}" srcOrd="0" destOrd="0" presId="urn:microsoft.com/office/officeart/2005/8/layout/chevron1"/>
    <dgm:cxn modelId="{478A1533-BC27-1B47-84BB-3B789C21BE59}" type="presOf" srcId="{7CD3F8EC-6D5D-DC48-88CD-56515931E5A5}" destId="{6D536E0F-208B-814D-8E8F-710E7FDA3193}" srcOrd="0" destOrd="0" presId="urn:microsoft.com/office/officeart/2005/8/layout/chevron1"/>
    <dgm:cxn modelId="{625E1A33-DA74-C54B-90C3-1DD8C4B54259}" type="presOf" srcId="{E655676A-4332-534B-9DAD-FF2689493212}" destId="{321A3381-433B-CE45-9F2A-F37F91C887F4}" srcOrd="0" destOrd="0" presId="urn:microsoft.com/office/officeart/2005/8/layout/chevron1"/>
    <dgm:cxn modelId="{3CAD7F49-809E-E942-9842-978CDEEE0BCE}" srcId="{416C4F13-053A-284B-9FDF-CE3E60E126BD}" destId="{E655676A-4332-534B-9DAD-FF2689493212}" srcOrd="0" destOrd="0" parTransId="{D9DAE0DD-1DB2-744F-AEA5-90962B0531E5}" sibTransId="{1324E16A-D187-2740-89ED-325EF869E2BF}"/>
    <dgm:cxn modelId="{B0D8464D-2EF5-304B-AD3E-648167E5AAC3}" type="presOf" srcId="{B1BCFFD0-E15F-334B-9912-90BD8162DC0C}" destId="{5C9C9464-D886-F54D-81C1-ACA0089E829B}" srcOrd="0" destOrd="2" presId="urn:microsoft.com/office/officeart/2005/8/layout/chevron1"/>
    <dgm:cxn modelId="{7CD39D4D-F9F2-D04E-8F85-9A74284D447A}" type="presOf" srcId="{611A172E-E398-094F-A51F-31DA7A8EEFC6}" destId="{5C9C9464-D886-F54D-81C1-ACA0089E829B}" srcOrd="0" destOrd="1" presId="urn:microsoft.com/office/officeart/2005/8/layout/chevron1"/>
    <dgm:cxn modelId="{B0E04375-384F-334C-9722-F4DD22A8A8A1}" type="presOf" srcId="{416C4F13-053A-284B-9FDF-CE3E60E126BD}" destId="{2B893332-CC31-AD47-A87E-68D6D2786DE1}" srcOrd="0" destOrd="0" presId="urn:microsoft.com/office/officeart/2005/8/layout/chevron1"/>
    <dgm:cxn modelId="{9D5AC07A-ED04-8F4E-B675-B23350824A3C}" srcId="{E655676A-4332-534B-9DAD-FF2689493212}" destId="{7CD3F8EC-6D5D-DC48-88CD-56515931E5A5}" srcOrd="0" destOrd="0" parTransId="{9D65A348-2BC1-7D46-8BD7-8BED10662D95}" sibTransId="{FF1901ED-36DB-0F4A-B6D7-A6733487A324}"/>
    <dgm:cxn modelId="{D1391883-5F9D-1144-AC76-4412BF8879EB}" srcId="{6897BF8E-6C2F-B641-BF47-07721A47AA7E}" destId="{EE1B317C-96B1-624D-8F2C-25C21E7DB666}" srcOrd="1" destOrd="0" parTransId="{032D46E8-911D-C146-8115-B08BAC064467}" sibTransId="{DA65E483-46D0-E84E-8BA1-B5BEB19B16A0}"/>
    <dgm:cxn modelId="{0D37D985-A79E-0947-A6D5-BDF449074239}" type="presOf" srcId="{6897BF8E-6C2F-B641-BF47-07721A47AA7E}" destId="{F404E2DB-56BA-4743-8145-F722FEBF52A5}" srcOrd="0" destOrd="0" presId="urn:microsoft.com/office/officeart/2005/8/layout/chevron1"/>
    <dgm:cxn modelId="{F6E1AEB7-4F1F-D145-A460-600648DB249D}" type="presOf" srcId="{73896295-24CF-8049-8D8E-121472B8EC15}" destId="{6D536E0F-208B-814D-8E8F-710E7FDA3193}" srcOrd="0" destOrd="1" presId="urn:microsoft.com/office/officeart/2005/8/layout/chevron1"/>
    <dgm:cxn modelId="{0DD8E2B9-F1C4-834E-B77D-C7367CF28D23}" type="presOf" srcId="{EE1B317C-96B1-624D-8F2C-25C21E7DB666}" destId="{36E5E7F1-34B4-4049-B517-21AD2FD3CAD9}" srcOrd="0" destOrd="1" presId="urn:microsoft.com/office/officeart/2005/8/layout/chevron1"/>
    <dgm:cxn modelId="{3AC844BC-1FD8-F447-9953-DE961E69F613}" srcId="{36BE4108-004A-B644-A402-E171986A3799}" destId="{0E5C6F4C-0BE0-474B-99BC-5436AAEEC2E8}" srcOrd="0" destOrd="0" parTransId="{586FA414-4E78-CE4D-9AD5-F6759905C7EF}" sibTransId="{4BEF6CFC-F341-7349-A038-96CFFF4E8957}"/>
    <dgm:cxn modelId="{66E8BDD4-94A0-CD4E-9579-91E4BB59DC3E}" srcId="{36BE4108-004A-B644-A402-E171986A3799}" destId="{B1BCFFD0-E15F-334B-9912-90BD8162DC0C}" srcOrd="2" destOrd="0" parTransId="{4752109A-5C5C-F54B-9D96-89986F103046}" sibTransId="{CCB432BE-3440-4546-BB06-1B256CB6F92D}"/>
    <dgm:cxn modelId="{E2D1AEE4-FC28-324E-8109-58F800E50D3C}" type="presOf" srcId="{0E5C6F4C-0BE0-474B-99BC-5436AAEEC2E8}" destId="{5C9C9464-D886-F54D-81C1-ACA0089E829B}" srcOrd="0" destOrd="0" presId="urn:microsoft.com/office/officeart/2005/8/layout/chevron1"/>
    <dgm:cxn modelId="{D8C7E0E5-2C9C-D647-99E2-B110A2E0864F}" srcId="{6897BF8E-6C2F-B641-BF47-07721A47AA7E}" destId="{B451C9AF-C216-314E-9130-023EBF74715D}" srcOrd="0" destOrd="0" parTransId="{F6F7C3A5-159E-BE49-8EEE-12C8FEBC5D02}" sibTransId="{EE0976A0-4120-1949-9EE7-A90EB60764AD}"/>
    <dgm:cxn modelId="{F9FF603D-C5AD-4342-B3D1-7CACE485BDB4}" type="presParOf" srcId="{2B893332-CC31-AD47-A87E-68D6D2786DE1}" destId="{5BC0D6E9-BB18-0041-BF50-63D30988BA19}" srcOrd="0" destOrd="0" presId="urn:microsoft.com/office/officeart/2005/8/layout/chevron1"/>
    <dgm:cxn modelId="{2FDF91B1-167C-6A48-98E6-6249FD3939FB}" type="presParOf" srcId="{5BC0D6E9-BB18-0041-BF50-63D30988BA19}" destId="{321A3381-433B-CE45-9F2A-F37F91C887F4}" srcOrd="0" destOrd="0" presId="urn:microsoft.com/office/officeart/2005/8/layout/chevron1"/>
    <dgm:cxn modelId="{A27D692C-A6AF-A04D-9696-BDCAC530A98A}" type="presParOf" srcId="{5BC0D6E9-BB18-0041-BF50-63D30988BA19}" destId="{6D536E0F-208B-814D-8E8F-710E7FDA3193}" srcOrd="1" destOrd="0" presId="urn:microsoft.com/office/officeart/2005/8/layout/chevron1"/>
    <dgm:cxn modelId="{025C3D74-62EE-6A41-B536-6F8D2CCED180}" type="presParOf" srcId="{2B893332-CC31-AD47-A87E-68D6D2786DE1}" destId="{B52A4F7B-8C84-3E43-83B5-C7170FDFEFB8}" srcOrd="1" destOrd="0" presId="urn:microsoft.com/office/officeart/2005/8/layout/chevron1"/>
    <dgm:cxn modelId="{6F2D36FE-4CAB-BB41-B284-6D1A6FF00BF6}" type="presParOf" srcId="{2B893332-CC31-AD47-A87E-68D6D2786DE1}" destId="{E73F670B-D805-044A-A23A-8FAA47BA5678}" srcOrd="2" destOrd="0" presId="urn:microsoft.com/office/officeart/2005/8/layout/chevron1"/>
    <dgm:cxn modelId="{4DB335EC-A2FA-FC40-B7E6-E1111DFF0AC7}" type="presParOf" srcId="{E73F670B-D805-044A-A23A-8FAA47BA5678}" destId="{9D77E78E-02AA-FD40-B2D6-2C660715F549}" srcOrd="0" destOrd="0" presId="urn:microsoft.com/office/officeart/2005/8/layout/chevron1"/>
    <dgm:cxn modelId="{89EA4320-40C1-8140-B178-030CD0047F3B}" type="presParOf" srcId="{E73F670B-D805-044A-A23A-8FAA47BA5678}" destId="{5C9C9464-D886-F54D-81C1-ACA0089E829B}" srcOrd="1" destOrd="0" presId="urn:microsoft.com/office/officeart/2005/8/layout/chevron1"/>
    <dgm:cxn modelId="{889E5FFE-21B0-E349-B87D-5162FAD3A9E3}" type="presParOf" srcId="{2B893332-CC31-AD47-A87E-68D6D2786DE1}" destId="{D5E2DFBA-799E-C74F-A9F7-7B8400E0A9AA}" srcOrd="3" destOrd="0" presId="urn:microsoft.com/office/officeart/2005/8/layout/chevron1"/>
    <dgm:cxn modelId="{F4DE7B3B-ED38-CE42-977A-863064B0905B}" type="presParOf" srcId="{2B893332-CC31-AD47-A87E-68D6D2786DE1}" destId="{B5008852-FD85-8145-A028-EB7DFA1F30E7}" srcOrd="4" destOrd="0" presId="urn:microsoft.com/office/officeart/2005/8/layout/chevron1"/>
    <dgm:cxn modelId="{99AAFA0C-2128-464B-A0DC-46144DD46EAD}" type="presParOf" srcId="{B5008852-FD85-8145-A028-EB7DFA1F30E7}" destId="{F404E2DB-56BA-4743-8145-F722FEBF52A5}" srcOrd="0" destOrd="0" presId="urn:microsoft.com/office/officeart/2005/8/layout/chevron1"/>
    <dgm:cxn modelId="{804CC6B0-0425-F646-8D97-A8AA49B84719}" type="presParOf" srcId="{B5008852-FD85-8145-A028-EB7DFA1F30E7}" destId="{36E5E7F1-34B4-4049-B517-21AD2FD3CAD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64861-9F11-464C-8527-5E644DE015DB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9B97A6-1201-1A45-A3A2-8C9C1F04062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Distinguishable because it controls access to objects by evaluating rules against the attributes of entities, operations, and the environment relevant to a request</a:t>
          </a:r>
        </a:p>
      </dgm:t>
    </dgm:pt>
    <dgm:pt modelId="{56715BD5-428D-3045-8AF0-01EC5FB5D4B5}" type="parTrans" cxnId="{09A795D4-7465-9D47-BB3B-403F1F2B239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60FE07-F949-D145-81D4-605D95D9CE23}" type="sibTrans" cxnId="{09A795D4-7465-9D47-BB3B-403F1F2B239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C8599A-9DAE-6347-9272-B9E56CA0103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Relies upon the evaluation of attributes of the subject, attributes of the object, and a formal relationship or access control rule defining the allowable operations for subject-object attribute combinations in a given environment</a:t>
          </a:r>
        </a:p>
      </dgm:t>
    </dgm:pt>
    <dgm:pt modelId="{85E593A8-9C96-0B42-A1F3-AFBCA5FDA663}" type="parTrans" cxnId="{8F047598-0F5C-2F40-B13E-920D3ED21B5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0FDFBB-3DC2-1944-884C-0FB8384C2383}" type="sibTrans" cxnId="{8F047598-0F5C-2F40-B13E-920D3ED21B5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11142B-2662-B24B-ACA3-70FF8C9AC3A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Systems are capable of enforcing DAC, RBAC, and MAC concepts</a:t>
          </a:r>
        </a:p>
      </dgm:t>
    </dgm:pt>
    <dgm:pt modelId="{9F45823F-30CE-9541-ADBC-92FCB189A749}" type="parTrans" cxnId="{87ABD7AC-53D0-F64B-9DDC-C4F633647C60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FB64B5-007B-4440-8C42-21AD70E59526}" type="sibTrans" cxnId="{87ABD7AC-53D0-F64B-9DDC-C4F633647C60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D043C5-2E53-F44F-B1E2-D217CE2EC5C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Allows an unlimited number of attributes to be combined to satisfy any access control rule</a:t>
          </a:r>
        </a:p>
      </dgm:t>
    </dgm:pt>
    <dgm:pt modelId="{0738B3F6-59EF-C743-97B7-FA6ED5CFC766}" type="parTrans" cxnId="{A3BDDD31-F126-4C4A-A69A-1851EE0BDA47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9E4621-FEEB-8A4B-A0A8-3725ADD46A9C}" type="sibTrans" cxnId="{A3BDDD31-F126-4C4A-A69A-1851EE0BDA47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AF79EF-AA51-0B47-9482-3F33F69DF262}" type="pres">
      <dgm:prSet presAssocID="{2EA64861-9F11-464C-8527-5E644DE015DB}" presName="matrix" presStyleCnt="0">
        <dgm:presLayoutVars>
          <dgm:chMax val="1"/>
          <dgm:dir/>
          <dgm:resizeHandles val="exact"/>
        </dgm:presLayoutVars>
      </dgm:prSet>
      <dgm:spPr/>
    </dgm:pt>
    <dgm:pt modelId="{2E83D573-461B-4B40-BEB9-4473DAEFC169}" type="pres">
      <dgm:prSet presAssocID="{2EA64861-9F11-464C-8527-5E644DE015DB}" presName="diamond" presStyleLbl="bgShp" presStyleIdx="0" presStyleCnt="1"/>
      <dgm:spPr/>
    </dgm:pt>
    <dgm:pt modelId="{AC9C7A50-8C9C-4E47-A520-28266EEB0EA3}" type="pres">
      <dgm:prSet presAssocID="{2EA64861-9F11-464C-8527-5E644DE015D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5D84C9-B96E-524B-908B-280859373854}" type="pres">
      <dgm:prSet presAssocID="{2EA64861-9F11-464C-8527-5E644DE015D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3FB787-089E-1A45-A872-4BE881186789}" type="pres">
      <dgm:prSet presAssocID="{2EA64861-9F11-464C-8527-5E644DE015D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C7BC191-5A0D-5C42-9891-7575B93DE362}" type="pres">
      <dgm:prSet presAssocID="{2EA64861-9F11-464C-8527-5E644DE015D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521506-EDC5-1648-9811-FC5FC04084B8}" type="presOf" srcId="{459B97A6-1201-1A45-A3A2-8C9C1F04062A}" destId="{AC9C7A50-8C9C-4E47-A520-28266EEB0EA3}" srcOrd="0" destOrd="0" presId="urn:microsoft.com/office/officeart/2005/8/layout/matrix3"/>
    <dgm:cxn modelId="{A3BDDD31-F126-4C4A-A69A-1851EE0BDA47}" srcId="{2EA64861-9F11-464C-8527-5E644DE015DB}" destId="{B0D043C5-2E53-F44F-B1E2-D217CE2EC5CB}" srcOrd="3" destOrd="0" parTransId="{0738B3F6-59EF-C743-97B7-FA6ED5CFC766}" sibTransId="{2D9E4621-FEEB-8A4B-A0A8-3725ADD46A9C}"/>
    <dgm:cxn modelId="{C6494A3E-BCFF-5940-8822-8B42E6EA0892}" type="presOf" srcId="{B0D043C5-2E53-F44F-B1E2-D217CE2EC5CB}" destId="{FC7BC191-5A0D-5C42-9891-7575B93DE362}" srcOrd="0" destOrd="0" presId="urn:microsoft.com/office/officeart/2005/8/layout/matrix3"/>
    <dgm:cxn modelId="{36EC973F-D70D-7642-A465-F45C5571E20C}" type="presOf" srcId="{BE11142B-2662-B24B-ACA3-70FF8C9AC3AD}" destId="{C23FB787-089E-1A45-A872-4BE881186789}" srcOrd="0" destOrd="0" presId="urn:microsoft.com/office/officeart/2005/8/layout/matrix3"/>
    <dgm:cxn modelId="{5FFD1A79-8848-554C-80C0-C8343CB76CE8}" type="presOf" srcId="{29C8599A-9DAE-6347-9272-B9E56CA0103F}" destId="{F75D84C9-B96E-524B-908B-280859373854}" srcOrd="0" destOrd="0" presId="urn:microsoft.com/office/officeart/2005/8/layout/matrix3"/>
    <dgm:cxn modelId="{8F047598-0F5C-2F40-B13E-920D3ED21B59}" srcId="{2EA64861-9F11-464C-8527-5E644DE015DB}" destId="{29C8599A-9DAE-6347-9272-B9E56CA0103F}" srcOrd="1" destOrd="0" parTransId="{85E593A8-9C96-0B42-A1F3-AFBCA5FDA663}" sibTransId="{530FDFBB-3DC2-1944-884C-0FB8384C2383}"/>
    <dgm:cxn modelId="{87ABD7AC-53D0-F64B-9DDC-C4F633647C60}" srcId="{2EA64861-9F11-464C-8527-5E644DE015DB}" destId="{BE11142B-2662-B24B-ACA3-70FF8C9AC3AD}" srcOrd="2" destOrd="0" parTransId="{9F45823F-30CE-9541-ADBC-92FCB189A749}" sibTransId="{AAFB64B5-007B-4440-8C42-21AD70E59526}"/>
    <dgm:cxn modelId="{09A795D4-7465-9D47-BB3B-403F1F2B2399}" srcId="{2EA64861-9F11-464C-8527-5E644DE015DB}" destId="{459B97A6-1201-1A45-A3A2-8C9C1F04062A}" srcOrd="0" destOrd="0" parTransId="{56715BD5-428D-3045-8AF0-01EC5FB5D4B5}" sibTransId="{7160FE07-F949-D145-81D4-605D95D9CE23}"/>
    <dgm:cxn modelId="{2A9610D9-9367-B84E-B999-F809F0CCD460}" type="presOf" srcId="{2EA64861-9F11-464C-8527-5E644DE015DB}" destId="{DBAF79EF-AA51-0B47-9482-3F33F69DF262}" srcOrd="0" destOrd="0" presId="urn:microsoft.com/office/officeart/2005/8/layout/matrix3"/>
    <dgm:cxn modelId="{02CBC1F6-A5BC-F046-B80A-C8DE8259DEE9}" type="presParOf" srcId="{DBAF79EF-AA51-0B47-9482-3F33F69DF262}" destId="{2E83D573-461B-4B40-BEB9-4473DAEFC169}" srcOrd="0" destOrd="0" presId="urn:microsoft.com/office/officeart/2005/8/layout/matrix3"/>
    <dgm:cxn modelId="{45D63535-53E8-C746-B53F-B05AB0B17335}" type="presParOf" srcId="{DBAF79EF-AA51-0B47-9482-3F33F69DF262}" destId="{AC9C7A50-8C9C-4E47-A520-28266EEB0EA3}" srcOrd="1" destOrd="0" presId="urn:microsoft.com/office/officeart/2005/8/layout/matrix3"/>
    <dgm:cxn modelId="{DA2A50DD-ABDF-B248-964E-A54F2A9CBCB9}" type="presParOf" srcId="{DBAF79EF-AA51-0B47-9482-3F33F69DF262}" destId="{F75D84C9-B96E-524B-908B-280859373854}" srcOrd="2" destOrd="0" presId="urn:microsoft.com/office/officeart/2005/8/layout/matrix3"/>
    <dgm:cxn modelId="{B10E7E6F-3484-A044-8553-EE3BDC07325B}" type="presParOf" srcId="{DBAF79EF-AA51-0B47-9482-3F33F69DF262}" destId="{C23FB787-089E-1A45-A872-4BE881186789}" srcOrd="3" destOrd="0" presId="urn:microsoft.com/office/officeart/2005/8/layout/matrix3"/>
    <dgm:cxn modelId="{BF121C13-921A-EB43-914A-01E4009E2278}" type="presParOf" srcId="{DBAF79EF-AA51-0B47-9482-3F33F69DF262}" destId="{FC7BC191-5A0D-5C42-9891-7575B93DE36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1F7073-06AF-C440-B1AD-2D8D7C9331B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A8C2-64EF-0D4E-99FD-5F04A1AC2AC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Resource management</a:t>
          </a:r>
        </a:p>
      </dgm:t>
    </dgm:pt>
    <dgm:pt modelId="{9E6B178D-1AF8-3A4B-A15A-0EBA3809E9CA}" type="parTrans" cxnId="{28691A6B-C968-5842-B0FE-DDECF674CA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430511-99D1-0E42-A1A8-D03A504E1B13}" type="sibTrans" cxnId="{28691A6B-C968-5842-B0FE-DDECF674CA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4C5C68-3923-F743-867B-A91972B78A2D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Concerned with defining rules for a resource that requires access control</a:t>
          </a:r>
        </a:p>
      </dgm:t>
    </dgm:pt>
    <dgm:pt modelId="{CC65B686-57E5-3944-8184-8196A9C05A0F}" type="parTrans" cxnId="{DF66FDE1-3E88-474F-9AA2-10A135139BA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B32C99-3FB1-464D-A1D6-8F5DD9081EB7}" type="sibTrans" cxnId="{DF66FDE1-3E88-474F-9AA2-10A135139BA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7BA3C-8B08-9147-BDEF-3C814582E8B6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Rules would include credential requirements and what user attributes, resource attributes, and environmental conditions are required for access of a given resource for a given function</a:t>
          </a:r>
        </a:p>
      </dgm:t>
    </dgm:pt>
    <dgm:pt modelId="{7B7C69DE-5695-424C-8F7E-C9B43270F675}" type="parTrans" cxnId="{E3013324-FC21-7742-B08C-22616406F46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023CD4-36B0-144C-BBC2-841310E7B459}" type="sibTrans" cxnId="{E3013324-FC21-7742-B08C-22616406F46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68AAA3-031A-F14E-B344-1A982668AE52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Privilege management</a:t>
          </a:r>
        </a:p>
      </dgm:t>
    </dgm:pt>
    <dgm:pt modelId="{02FD4733-76A0-8B41-B619-98B9833892F1}" type="parTrans" cxnId="{CD368B68-A8E4-3F47-B6FC-F2DD8B1FDF1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4331B1-3936-8442-AE97-1D352A2FFBE8}" type="sibTrans" cxnId="{CD368B68-A8E4-3F47-B6FC-F2DD8B1FDF1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B2FB69-A77F-5545-BB3C-0CAD240FC2D0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Concerned with establishing and maintaining the entitlement or privilege attributes that comprise an individual’s access profile</a:t>
          </a:r>
        </a:p>
      </dgm:t>
    </dgm:pt>
    <dgm:pt modelId="{09274A2F-5181-7E4D-8ECC-A0376A91A6B4}" type="parTrans" cxnId="{27D64CAC-9288-B645-89E6-D6B7FC6A37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5318FF-758B-1E42-A5F4-A34F93D38605}" type="sibTrans" cxnId="{27D64CAC-9288-B645-89E6-D6B7FC6A37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A4C873-5860-3549-8A31-FF15B1B56CC6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These attributes represent features of an individual that can be used as the basis for determining access decisions to both physical and logical resources</a:t>
          </a:r>
        </a:p>
      </dgm:t>
    </dgm:pt>
    <dgm:pt modelId="{3451622A-CA65-3E48-AB03-8E35EB3E855C}" type="parTrans" cxnId="{B02D74F7-8B76-9048-B58A-6FF30DB1C42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4A86FB-AC83-9743-B4C4-697BE4C43226}" type="sibTrans" cxnId="{B02D74F7-8B76-9048-B58A-6FF30DB1C42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FF9EAE-C27D-9D4B-B0A7-88F22C9B69DC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Privileges are considered attributes that can be linked to a digital identity</a:t>
          </a:r>
        </a:p>
      </dgm:t>
    </dgm:pt>
    <dgm:pt modelId="{C55E0FD8-A715-8241-B1A2-F3FA07AFE194}" type="parTrans" cxnId="{EABCF760-B867-3447-931C-B171D07C10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4630F8-2AF2-DD47-9EDE-D7C327225D7C}" type="sibTrans" cxnId="{EABCF760-B867-3447-931C-B171D07C10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AFBB26-EFEA-A444-AE5D-B0563B55A99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Policy management</a:t>
          </a:r>
        </a:p>
      </dgm:t>
    </dgm:pt>
    <dgm:pt modelId="{376C1F89-D7C6-DF4D-B486-E763333CDAA0}" type="parTrans" cxnId="{89B45EF2-6178-0B45-A89A-6CCB7916132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174B9-C7DB-2B4F-B969-883977914B25}" type="sibTrans" cxnId="{89B45EF2-6178-0B45-A89A-6CCB7916132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735F88-64C7-C34D-92E9-80F4B50056D6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Governs what is allowable and unallowable in an access transaction</a:t>
          </a:r>
        </a:p>
      </dgm:t>
    </dgm:pt>
    <dgm:pt modelId="{6BC55A0E-B73B-6342-AD4C-C973321B9EDF}" type="parTrans" cxnId="{BE533F51-46FB-014D-BECD-24963B6910D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5BB9E6-7130-4745-8DB5-C804696BAFCB}" type="sibTrans" cxnId="{BE533F51-46FB-014D-BECD-24963B6910D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7FA4EA-DD33-EB43-A1D2-5E2FDA57BB2A}" type="pres">
      <dgm:prSet presAssocID="{311F7073-06AF-C440-B1AD-2D8D7C9331BE}" presName="linear" presStyleCnt="0">
        <dgm:presLayoutVars>
          <dgm:dir/>
          <dgm:animLvl val="lvl"/>
          <dgm:resizeHandles val="exact"/>
        </dgm:presLayoutVars>
      </dgm:prSet>
      <dgm:spPr/>
    </dgm:pt>
    <dgm:pt modelId="{BE86D08A-5C91-6640-9481-5EDE5D8225BE}" type="pres">
      <dgm:prSet presAssocID="{F8EFA8C2-64EF-0D4E-99FD-5F04A1AC2AC6}" presName="parentLin" presStyleCnt="0"/>
      <dgm:spPr/>
    </dgm:pt>
    <dgm:pt modelId="{52E9FCEF-2F71-0046-AE28-7C3A1CDD04A6}" type="pres">
      <dgm:prSet presAssocID="{F8EFA8C2-64EF-0D4E-99FD-5F04A1AC2AC6}" presName="parentLeftMargin" presStyleLbl="node1" presStyleIdx="0" presStyleCnt="3"/>
      <dgm:spPr/>
    </dgm:pt>
    <dgm:pt modelId="{4E274E17-143A-964B-B814-059527FCFCAC}" type="pres">
      <dgm:prSet presAssocID="{F8EFA8C2-64EF-0D4E-99FD-5F04A1AC2A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642979-661A-3E4A-A80F-8033CC2C01B7}" type="pres">
      <dgm:prSet presAssocID="{F8EFA8C2-64EF-0D4E-99FD-5F04A1AC2AC6}" presName="negativeSpace" presStyleCnt="0"/>
      <dgm:spPr/>
    </dgm:pt>
    <dgm:pt modelId="{8B6841F2-191F-AA49-A654-EDD02AC05564}" type="pres">
      <dgm:prSet presAssocID="{F8EFA8C2-64EF-0D4E-99FD-5F04A1AC2AC6}" presName="childText" presStyleLbl="conFgAcc1" presStyleIdx="0" presStyleCnt="3">
        <dgm:presLayoutVars>
          <dgm:bulletEnabled val="1"/>
        </dgm:presLayoutVars>
      </dgm:prSet>
      <dgm:spPr/>
    </dgm:pt>
    <dgm:pt modelId="{0B77C503-7F27-194F-88A1-37BCFD8DDA18}" type="pres">
      <dgm:prSet presAssocID="{EC430511-99D1-0E42-A1A8-D03A504E1B13}" presName="spaceBetweenRectangles" presStyleCnt="0"/>
      <dgm:spPr/>
    </dgm:pt>
    <dgm:pt modelId="{8CC53EE2-6CDF-2D45-8975-7B10E4168E49}" type="pres">
      <dgm:prSet presAssocID="{C968AAA3-031A-F14E-B344-1A982668AE52}" presName="parentLin" presStyleCnt="0"/>
      <dgm:spPr/>
    </dgm:pt>
    <dgm:pt modelId="{71F8AACD-9988-E444-B9C0-E9926A728DAE}" type="pres">
      <dgm:prSet presAssocID="{C968AAA3-031A-F14E-B344-1A982668AE52}" presName="parentLeftMargin" presStyleLbl="node1" presStyleIdx="0" presStyleCnt="3"/>
      <dgm:spPr/>
    </dgm:pt>
    <dgm:pt modelId="{3D7ECCDF-D192-254C-980A-E432AB1A8C5C}" type="pres">
      <dgm:prSet presAssocID="{C968AAA3-031A-F14E-B344-1A982668AE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CF69FB-ABBF-E542-A8E8-9035027641C6}" type="pres">
      <dgm:prSet presAssocID="{C968AAA3-031A-F14E-B344-1A982668AE52}" presName="negativeSpace" presStyleCnt="0"/>
      <dgm:spPr/>
    </dgm:pt>
    <dgm:pt modelId="{8BF4B6F0-641F-0C4C-9A74-188E05346A63}" type="pres">
      <dgm:prSet presAssocID="{C968AAA3-031A-F14E-B344-1A982668AE52}" presName="childText" presStyleLbl="conFgAcc1" presStyleIdx="1" presStyleCnt="3">
        <dgm:presLayoutVars>
          <dgm:bulletEnabled val="1"/>
        </dgm:presLayoutVars>
      </dgm:prSet>
      <dgm:spPr/>
    </dgm:pt>
    <dgm:pt modelId="{9536BA9E-9866-C34E-9C94-646F8AD4E7F6}" type="pres">
      <dgm:prSet presAssocID="{444331B1-3936-8442-AE97-1D352A2FFBE8}" presName="spaceBetweenRectangles" presStyleCnt="0"/>
      <dgm:spPr/>
    </dgm:pt>
    <dgm:pt modelId="{682D4690-A3E9-7548-B8F6-84BE58779206}" type="pres">
      <dgm:prSet presAssocID="{88AFBB26-EFEA-A444-AE5D-B0563B55A994}" presName="parentLin" presStyleCnt="0"/>
      <dgm:spPr/>
    </dgm:pt>
    <dgm:pt modelId="{A0C00494-7EFC-9F47-BA53-95159F1E292F}" type="pres">
      <dgm:prSet presAssocID="{88AFBB26-EFEA-A444-AE5D-B0563B55A994}" presName="parentLeftMargin" presStyleLbl="node1" presStyleIdx="1" presStyleCnt="3"/>
      <dgm:spPr/>
    </dgm:pt>
    <dgm:pt modelId="{DF7FC51F-7B1D-8D4F-A8AB-025080166E37}" type="pres">
      <dgm:prSet presAssocID="{88AFBB26-EFEA-A444-AE5D-B0563B55A9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BF7405-9920-E74E-A0BE-1A1EA969A6E4}" type="pres">
      <dgm:prSet presAssocID="{88AFBB26-EFEA-A444-AE5D-B0563B55A994}" presName="negativeSpace" presStyleCnt="0"/>
      <dgm:spPr/>
    </dgm:pt>
    <dgm:pt modelId="{6A23AE0F-AE3E-C643-9337-A2AFC5F958CD}" type="pres">
      <dgm:prSet presAssocID="{88AFBB26-EFEA-A444-AE5D-B0563B55A9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BAE200A-97ED-934B-ABAE-FC02C71FF0E7}" type="presOf" srcId="{88AFBB26-EFEA-A444-AE5D-B0563B55A994}" destId="{DF7FC51F-7B1D-8D4F-A8AB-025080166E37}" srcOrd="1" destOrd="0" presId="urn:microsoft.com/office/officeart/2005/8/layout/list1"/>
    <dgm:cxn modelId="{DB0C4B23-6475-6846-B692-E79781A74838}" type="presOf" srcId="{311F7073-06AF-C440-B1AD-2D8D7C9331BE}" destId="{E37FA4EA-DD33-EB43-A1D2-5E2FDA57BB2A}" srcOrd="0" destOrd="0" presId="urn:microsoft.com/office/officeart/2005/8/layout/list1"/>
    <dgm:cxn modelId="{E3013324-FC21-7742-B08C-22616406F460}" srcId="{F8EFA8C2-64EF-0D4E-99FD-5F04A1AC2AC6}" destId="{3E57BA3C-8B08-9147-BDEF-3C814582E8B6}" srcOrd="1" destOrd="0" parTransId="{7B7C69DE-5695-424C-8F7E-C9B43270F675}" sibTransId="{43023CD4-36B0-144C-BBC2-841310E7B459}"/>
    <dgm:cxn modelId="{7BE7AE39-EB6A-B14F-985F-7427989D3431}" type="presOf" srcId="{19B2FB69-A77F-5545-BB3C-0CAD240FC2D0}" destId="{8BF4B6F0-641F-0C4C-9A74-188E05346A63}" srcOrd="0" destOrd="0" presId="urn:microsoft.com/office/officeart/2005/8/layout/list1"/>
    <dgm:cxn modelId="{EABCF760-B867-3447-931C-B171D07C1071}" srcId="{C968AAA3-031A-F14E-B344-1A982668AE52}" destId="{86FF9EAE-C27D-9D4B-B0A7-88F22C9B69DC}" srcOrd="2" destOrd="0" parTransId="{C55E0FD8-A715-8241-B1A2-F3FA07AFE194}" sibTransId="{864630F8-2AF2-DD47-9EDE-D7C327225D7C}"/>
    <dgm:cxn modelId="{A754F265-68D6-BA48-9098-7F1228062899}" type="presOf" srcId="{DCA4C873-5860-3549-8A31-FF15B1B56CC6}" destId="{8BF4B6F0-641F-0C4C-9A74-188E05346A63}" srcOrd="0" destOrd="1" presId="urn:microsoft.com/office/officeart/2005/8/layout/list1"/>
    <dgm:cxn modelId="{CD368B68-A8E4-3F47-B6FC-F2DD8B1FDF1A}" srcId="{311F7073-06AF-C440-B1AD-2D8D7C9331BE}" destId="{C968AAA3-031A-F14E-B344-1A982668AE52}" srcOrd="1" destOrd="0" parTransId="{02FD4733-76A0-8B41-B619-98B9833892F1}" sibTransId="{444331B1-3936-8442-AE97-1D352A2FFBE8}"/>
    <dgm:cxn modelId="{28691A6B-C968-5842-B0FE-DDECF674CA05}" srcId="{311F7073-06AF-C440-B1AD-2D8D7C9331BE}" destId="{F8EFA8C2-64EF-0D4E-99FD-5F04A1AC2AC6}" srcOrd="0" destOrd="0" parTransId="{9E6B178D-1AF8-3A4B-A15A-0EBA3809E9CA}" sibTransId="{EC430511-99D1-0E42-A1A8-D03A504E1B13}"/>
    <dgm:cxn modelId="{BE533F51-46FB-014D-BECD-24963B6910D9}" srcId="{88AFBB26-EFEA-A444-AE5D-B0563B55A994}" destId="{30735F88-64C7-C34D-92E9-80F4B50056D6}" srcOrd="0" destOrd="0" parTransId="{6BC55A0E-B73B-6342-AD4C-C973321B9EDF}" sibTransId="{4E5BB9E6-7130-4745-8DB5-C804696BAFCB}"/>
    <dgm:cxn modelId="{33AB2277-8568-124B-8D06-38E015398424}" type="presOf" srcId="{30735F88-64C7-C34D-92E9-80F4B50056D6}" destId="{6A23AE0F-AE3E-C643-9337-A2AFC5F958CD}" srcOrd="0" destOrd="0" presId="urn:microsoft.com/office/officeart/2005/8/layout/list1"/>
    <dgm:cxn modelId="{81607657-71CE-2143-8D07-5FC5AE9DA3BB}" type="presOf" srcId="{F8EFA8C2-64EF-0D4E-99FD-5F04A1AC2AC6}" destId="{4E274E17-143A-964B-B814-059527FCFCAC}" srcOrd="1" destOrd="0" presId="urn:microsoft.com/office/officeart/2005/8/layout/list1"/>
    <dgm:cxn modelId="{D8FDC87C-35FB-4244-8B92-119AD826877C}" type="presOf" srcId="{88AFBB26-EFEA-A444-AE5D-B0563B55A994}" destId="{A0C00494-7EFC-9F47-BA53-95159F1E292F}" srcOrd="0" destOrd="0" presId="urn:microsoft.com/office/officeart/2005/8/layout/list1"/>
    <dgm:cxn modelId="{4719A67D-D407-DB42-BE19-DD9928510B36}" type="presOf" srcId="{F8EFA8C2-64EF-0D4E-99FD-5F04A1AC2AC6}" destId="{52E9FCEF-2F71-0046-AE28-7C3A1CDD04A6}" srcOrd="0" destOrd="0" presId="urn:microsoft.com/office/officeart/2005/8/layout/list1"/>
    <dgm:cxn modelId="{5D87529C-44C5-D54C-9198-B36C4C36D120}" type="presOf" srcId="{3E57BA3C-8B08-9147-BDEF-3C814582E8B6}" destId="{8B6841F2-191F-AA49-A654-EDD02AC05564}" srcOrd="0" destOrd="1" presId="urn:microsoft.com/office/officeart/2005/8/layout/list1"/>
    <dgm:cxn modelId="{27D64CAC-9288-B645-89E6-D6B7FC6A3771}" srcId="{C968AAA3-031A-F14E-B344-1A982668AE52}" destId="{19B2FB69-A77F-5545-BB3C-0CAD240FC2D0}" srcOrd="0" destOrd="0" parTransId="{09274A2F-5181-7E4D-8ECC-A0376A91A6B4}" sibTransId="{F05318FF-758B-1E42-A5F4-A34F93D38605}"/>
    <dgm:cxn modelId="{2ABD2FC0-C4DA-EB40-A456-A313212453FF}" type="presOf" srcId="{86FF9EAE-C27D-9D4B-B0A7-88F22C9B69DC}" destId="{8BF4B6F0-641F-0C4C-9A74-188E05346A63}" srcOrd="0" destOrd="2" presId="urn:microsoft.com/office/officeart/2005/8/layout/list1"/>
    <dgm:cxn modelId="{4AF9F2D0-B6EC-0346-A046-555C133AD1C5}" type="presOf" srcId="{C968AAA3-031A-F14E-B344-1A982668AE52}" destId="{3D7ECCDF-D192-254C-980A-E432AB1A8C5C}" srcOrd="1" destOrd="0" presId="urn:microsoft.com/office/officeart/2005/8/layout/list1"/>
    <dgm:cxn modelId="{6ACC31D9-440F-C547-A200-2FBCB2A8398D}" type="presOf" srcId="{D44C5C68-3923-F743-867B-A91972B78A2D}" destId="{8B6841F2-191F-AA49-A654-EDD02AC05564}" srcOrd="0" destOrd="0" presId="urn:microsoft.com/office/officeart/2005/8/layout/list1"/>
    <dgm:cxn modelId="{DF66FDE1-3E88-474F-9AA2-10A135139BAA}" srcId="{F8EFA8C2-64EF-0D4E-99FD-5F04A1AC2AC6}" destId="{D44C5C68-3923-F743-867B-A91972B78A2D}" srcOrd="0" destOrd="0" parTransId="{CC65B686-57E5-3944-8184-8196A9C05A0F}" sibTransId="{0AB32C99-3FB1-464D-A1D6-8F5DD9081EB7}"/>
    <dgm:cxn modelId="{F2AEACEB-DBE5-A04D-BC89-F773DE2DB033}" type="presOf" srcId="{C968AAA3-031A-F14E-B344-1A982668AE52}" destId="{71F8AACD-9988-E444-B9C0-E9926A728DAE}" srcOrd="0" destOrd="0" presId="urn:microsoft.com/office/officeart/2005/8/layout/list1"/>
    <dgm:cxn modelId="{89B45EF2-6178-0B45-A89A-6CCB79161323}" srcId="{311F7073-06AF-C440-B1AD-2D8D7C9331BE}" destId="{88AFBB26-EFEA-A444-AE5D-B0563B55A994}" srcOrd="2" destOrd="0" parTransId="{376C1F89-D7C6-DF4D-B486-E763333CDAA0}" sibTransId="{330174B9-C7DB-2B4F-B969-883977914B25}"/>
    <dgm:cxn modelId="{B02D74F7-8B76-9048-B58A-6FF30DB1C429}" srcId="{C968AAA3-031A-F14E-B344-1A982668AE52}" destId="{DCA4C873-5860-3549-8A31-FF15B1B56CC6}" srcOrd="1" destOrd="0" parTransId="{3451622A-CA65-3E48-AB03-8E35EB3E855C}" sibTransId="{BB4A86FB-AC83-9743-B4C4-697BE4C43226}"/>
    <dgm:cxn modelId="{93E16DA4-924F-8144-8ED3-A0C33B8EC0F5}" type="presParOf" srcId="{E37FA4EA-DD33-EB43-A1D2-5E2FDA57BB2A}" destId="{BE86D08A-5C91-6640-9481-5EDE5D8225BE}" srcOrd="0" destOrd="0" presId="urn:microsoft.com/office/officeart/2005/8/layout/list1"/>
    <dgm:cxn modelId="{181CAB04-E38E-5344-B50E-09B6D3B6935D}" type="presParOf" srcId="{BE86D08A-5C91-6640-9481-5EDE5D8225BE}" destId="{52E9FCEF-2F71-0046-AE28-7C3A1CDD04A6}" srcOrd="0" destOrd="0" presId="urn:microsoft.com/office/officeart/2005/8/layout/list1"/>
    <dgm:cxn modelId="{B03CBD95-F64E-B246-9DCA-6DA26481B884}" type="presParOf" srcId="{BE86D08A-5C91-6640-9481-5EDE5D8225BE}" destId="{4E274E17-143A-964B-B814-059527FCFCAC}" srcOrd="1" destOrd="0" presId="urn:microsoft.com/office/officeart/2005/8/layout/list1"/>
    <dgm:cxn modelId="{77B36B8E-E07D-EC42-A4B3-5A5BB43484E9}" type="presParOf" srcId="{E37FA4EA-DD33-EB43-A1D2-5E2FDA57BB2A}" destId="{D5642979-661A-3E4A-A80F-8033CC2C01B7}" srcOrd="1" destOrd="0" presId="urn:microsoft.com/office/officeart/2005/8/layout/list1"/>
    <dgm:cxn modelId="{F5C7397E-0209-3948-A1C9-E488EDFFC607}" type="presParOf" srcId="{E37FA4EA-DD33-EB43-A1D2-5E2FDA57BB2A}" destId="{8B6841F2-191F-AA49-A654-EDD02AC05564}" srcOrd="2" destOrd="0" presId="urn:microsoft.com/office/officeart/2005/8/layout/list1"/>
    <dgm:cxn modelId="{B7A5D2AB-3F4D-5040-B057-1C0B6BE44FB5}" type="presParOf" srcId="{E37FA4EA-DD33-EB43-A1D2-5E2FDA57BB2A}" destId="{0B77C503-7F27-194F-88A1-37BCFD8DDA18}" srcOrd="3" destOrd="0" presId="urn:microsoft.com/office/officeart/2005/8/layout/list1"/>
    <dgm:cxn modelId="{CB2D8618-DBD6-0A44-BB3C-4B2B653A0616}" type="presParOf" srcId="{E37FA4EA-DD33-EB43-A1D2-5E2FDA57BB2A}" destId="{8CC53EE2-6CDF-2D45-8975-7B10E4168E49}" srcOrd="4" destOrd="0" presId="urn:microsoft.com/office/officeart/2005/8/layout/list1"/>
    <dgm:cxn modelId="{0ACBBFD1-960C-4C4B-93F9-6CAE20D52B99}" type="presParOf" srcId="{8CC53EE2-6CDF-2D45-8975-7B10E4168E49}" destId="{71F8AACD-9988-E444-B9C0-E9926A728DAE}" srcOrd="0" destOrd="0" presId="urn:microsoft.com/office/officeart/2005/8/layout/list1"/>
    <dgm:cxn modelId="{7034BCF9-1A31-714A-9292-3E1DA399B255}" type="presParOf" srcId="{8CC53EE2-6CDF-2D45-8975-7B10E4168E49}" destId="{3D7ECCDF-D192-254C-980A-E432AB1A8C5C}" srcOrd="1" destOrd="0" presId="urn:microsoft.com/office/officeart/2005/8/layout/list1"/>
    <dgm:cxn modelId="{0584AECA-4CB3-E745-AB57-3A8DFB7B99F2}" type="presParOf" srcId="{E37FA4EA-DD33-EB43-A1D2-5E2FDA57BB2A}" destId="{46CF69FB-ABBF-E542-A8E8-9035027641C6}" srcOrd="5" destOrd="0" presId="urn:microsoft.com/office/officeart/2005/8/layout/list1"/>
    <dgm:cxn modelId="{13AE58A9-921B-6C45-85FF-A94510F228F6}" type="presParOf" srcId="{E37FA4EA-DD33-EB43-A1D2-5E2FDA57BB2A}" destId="{8BF4B6F0-641F-0C4C-9A74-188E05346A63}" srcOrd="6" destOrd="0" presId="urn:microsoft.com/office/officeart/2005/8/layout/list1"/>
    <dgm:cxn modelId="{472B8992-E534-284D-AECA-4399FC6BDA18}" type="presParOf" srcId="{E37FA4EA-DD33-EB43-A1D2-5E2FDA57BB2A}" destId="{9536BA9E-9866-C34E-9C94-646F8AD4E7F6}" srcOrd="7" destOrd="0" presId="urn:microsoft.com/office/officeart/2005/8/layout/list1"/>
    <dgm:cxn modelId="{F8D215A8-C8FE-DB4B-83C7-255031A17FD4}" type="presParOf" srcId="{E37FA4EA-DD33-EB43-A1D2-5E2FDA57BB2A}" destId="{682D4690-A3E9-7548-B8F6-84BE58779206}" srcOrd="8" destOrd="0" presId="urn:microsoft.com/office/officeart/2005/8/layout/list1"/>
    <dgm:cxn modelId="{A8587C42-9DBE-8E4E-861B-1745DC5DFCF2}" type="presParOf" srcId="{682D4690-A3E9-7548-B8F6-84BE58779206}" destId="{A0C00494-7EFC-9F47-BA53-95159F1E292F}" srcOrd="0" destOrd="0" presId="urn:microsoft.com/office/officeart/2005/8/layout/list1"/>
    <dgm:cxn modelId="{6B2FF9A4-50A7-6441-BA20-8DBD5FED1B09}" type="presParOf" srcId="{682D4690-A3E9-7548-B8F6-84BE58779206}" destId="{DF7FC51F-7B1D-8D4F-A8AB-025080166E37}" srcOrd="1" destOrd="0" presId="urn:microsoft.com/office/officeart/2005/8/layout/list1"/>
    <dgm:cxn modelId="{7F79D6D8-8BD3-1E4E-8273-3039EA5E781A}" type="presParOf" srcId="{E37FA4EA-DD33-EB43-A1D2-5E2FDA57BB2A}" destId="{EABF7405-9920-E74E-A0BE-1A1EA969A6E4}" srcOrd="9" destOrd="0" presId="urn:microsoft.com/office/officeart/2005/8/layout/list1"/>
    <dgm:cxn modelId="{8981B118-2647-5249-9CE8-2F3D919E9AEB}" type="presParOf" srcId="{E37FA4EA-DD33-EB43-A1D2-5E2FDA57BB2A}" destId="{6A23AE0F-AE3E-C643-9337-A2AFC5F958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DE38-2859-234E-A384-CD35DA059009}">
      <dsp:nvSpPr>
        <dsp:cNvPr id="0" name=""/>
        <dsp:cNvSpPr/>
      </dsp:nvSpPr>
      <dsp:spPr>
        <a:xfrm>
          <a:off x="85390" y="2375"/>
          <a:ext cx="2302519" cy="1151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Subject</a:t>
          </a:r>
        </a:p>
      </dsp:txBody>
      <dsp:txXfrm>
        <a:off x="119109" y="36094"/>
        <a:ext cx="2235081" cy="1083821"/>
      </dsp:txXfrm>
    </dsp:sp>
    <dsp:sp modelId="{4D9BCE03-01E7-8442-869B-F522DB954724}">
      <dsp:nvSpPr>
        <dsp:cNvPr id="0" name=""/>
        <dsp:cNvSpPr/>
      </dsp:nvSpPr>
      <dsp:spPr>
        <a:xfrm>
          <a:off x="315642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5A4C9-84B9-8D4B-ABB0-8B751FEFC374}">
      <dsp:nvSpPr>
        <dsp:cNvPr id="0" name=""/>
        <dsp:cNvSpPr/>
      </dsp:nvSpPr>
      <dsp:spPr>
        <a:xfrm>
          <a:off x="545894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An entity capable of accessing objects</a:t>
          </a:r>
        </a:p>
      </dsp:txBody>
      <dsp:txXfrm>
        <a:off x="579613" y="1475169"/>
        <a:ext cx="1774577" cy="1083821"/>
      </dsp:txXfrm>
    </dsp:sp>
    <dsp:sp modelId="{69A672A6-2F67-DE42-BA13-99F6E1FB1730}">
      <dsp:nvSpPr>
        <dsp:cNvPr id="0" name=""/>
        <dsp:cNvSpPr/>
      </dsp:nvSpPr>
      <dsp:spPr>
        <a:xfrm>
          <a:off x="315642" y="1153635"/>
          <a:ext cx="230251" cy="230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19"/>
              </a:lnTo>
              <a:lnTo>
                <a:pt x="230251" y="2302519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C771B-DDE4-6B47-B4DC-008564CEE0E5}">
      <dsp:nvSpPr>
        <dsp:cNvPr id="0" name=""/>
        <dsp:cNvSpPr/>
      </dsp:nvSpPr>
      <dsp:spPr>
        <a:xfrm>
          <a:off x="545894" y="2880525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Three classes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Owner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Group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World </a:t>
          </a:r>
        </a:p>
      </dsp:txBody>
      <dsp:txXfrm>
        <a:off x="579613" y="2914244"/>
        <a:ext cx="1774577" cy="1083821"/>
      </dsp:txXfrm>
    </dsp:sp>
    <dsp:sp modelId="{48B88BE4-134C-C84A-B477-DFC03883A819}">
      <dsp:nvSpPr>
        <dsp:cNvPr id="0" name=""/>
        <dsp:cNvSpPr/>
      </dsp:nvSpPr>
      <dsp:spPr>
        <a:xfrm>
          <a:off x="2963540" y="2375"/>
          <a:ext cx="2302519" cy="115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Object</a:t>
          </a:r>
        </a:p>
      </dsp:txBody>
      <dsp:txXfrm>
        <a:off x="2997259" y="36094"/>
        <a:ext cx="2235081" cy="1083821"/>
      </dsp:txXfrm>
    </dsp:sp>
    <dsp:sp modelId="{33D72060-E235-0E41-8D2F-EB3C45D4CE02}">
      <dsp:nvSpPr>
        <dsp:cNvPr id="0" name=""/>
        <dsp:cNvSpPr/>
      </dsp:nvSpPr>
      <dsp:spPr>
        <a:xfrm>
          <a:off x="3193792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F0E16-4B1A-404A-9518-54A090B1A22D}">
      <dsp:nvSpPr>
        <dsp:cNvPr id="0" name=""/>
        <dsp:cNvSpPr/>
      </dsp:nvSpPr>
      <dsp:spPr>
        <a:xfrm>
          <a:off x="3424044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A resource to which access is controlled</a:t>
          </a:r>
        </a:p>
      </dsp:txBody>
      <dsp:txXfrm>
        <a:off x="3457763" y="1475169"/>
        <a:ext cx="1774577" cy="1083821"/>
      </dsp:txXfrm>
    </dsp:sp>
    <dsp:sp modelId="{04BFF2C1-8F72-EE47-AEC2-0DD134469338}">
      <dsp:nvSpPr>
        <dsp:cNvPr id="0" name=""/>
        <dsp:cNvSpPr/>
      </dsp:nvSpPr>
      <dsp:spPr>
        <a:xfrm>
          <a:off x="3193792" y="1153635"/>
          <a:ext cx="230251" cy="230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19"/>
              </a:lnTo>
              <a:lnTo>
                <a:pt x="230251" y="230251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1BC7C-E317-FA4D-AC23-8C55E05F4D0E}">
      <dsp:nvSpPr>
        <dsp:cNvPr id="0" name=""/>
        <dsp:cNvSpPr/>
      </dsp:nvSpPr>
      <dsp:spPr>
        <a:xfrm>
          <a:off x="3424044" y="2880525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Entity used to contain and/or receive information</a:t>
          </a:r>
        </a:p>
      </dsp:txBody>
      <dsp:txXfrm>
        <a:off x="3457763" y="2914244"/>
        <a:ext cx="1774577" cy="1083821"/>
      </dsp:txXfrm>
    </dsp:sp>
    <dsp:sp modelId="{D5A2FB43-E767-9348-8AA1-AA50D365A6F3}">
      <dsp:nvSpPr>
        <dsp:cNvPr id="0" name=""/>
        <dsp:cNvSpPr/>
      </dsp:nvSpPr>
      <dsp:spPr>
        <a:xfrm>
          <a:off x="5841689" y="2375"/>
          <a:ext cx="2302519" cy="115125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Access right</a:t>
          </a:r>
        </a:p>
      </dsp:txBody>
      <dsp:txXfrm>
        <a:off x="5875408" y="36094"/>
        <a:ext cx="2235081" cy="1083821"/>
      </dsp:txXfrm>
    </dsp:sp>
    <dsp:sp modelId="{6D843FA0-C694-9346-AC8A-DE12C2286F40}">
      <dsp:nvSpPr>
        <dsp:cNvPr id="0" name=""/>
        <dsp:cNvSpPr/>
      </dsp:nvSpPr>
      <dsp:spPr>
        <a:xfrm>
          <a:off x="6071941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0F7E4-7B09-0B49-8B79-15F8D9840480}">
      <dsp:nvSpPr>
        <dsp:cNvPr id="0" name=""/>
        <dsp:cNvSpPr/>
      </dsp:nvSpPr>
      <dsp:spPr>
        <a:xfrm>
          <a:off x="6302193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Describes the way in which a subject may access an object</a:t>
          </a:r>
        </a:p>
      </dsp:txBody>
      <dsp:txXfrm>
        <a:off x="6335912" y="1475169"/>
        <a:ext cx="1774577" cy="1083821"/>
      </dsp:txXfrm>
    </dsp:sp>
    <dsp:sp modelId="{422975D2-FB83-5A4F-AF43-C42608220E05}">
      <dsp:nvSpPr>
        <dsp:cNvPr id="0" name=""/>
        <dsp:cNvSpPr/>
      </dsp:nvSpPr>
      <dsp:spPr>
        <a:xfrm>
          <a:off x="6071941" y="1153635"/>
          <a:ext cx="230251" cy="2697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7707"/>
              </a:lnTo>
              <a:lnTo>
                <a:pt x="230251" y="2697707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06691-4486-5547-9EE1-B6477D677FF6}">
      <dsp:nvSpPr>
        <dsp:cNvPr id="0" name=""/>
        <dsp:cNvSpPr/>
      </dsp:nvSpPr>
      <dsp:spPr>
        <a:xfrm>
          <a:off x="6302193" y="2880525"/>
          <a:ext cx="1842015" cy="194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Could include: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Read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Write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Execute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Delete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Search </a:t>
          </a:r>
        </a:p>
      </dsp:txBody>
      <dsp:txXfrm>
        <a:off x="6356144" y="2934476"/>
        <a:ext cx="1734113" cy="1833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2FE9-FA50-DA46-8BBC-B613515C1146}">
      <dsp:nvSpPr>
        <dsp:cNvPr id="0" name=""/>
        <dsp:cNvSpPr/>
      </dsp:nvSpPr>
      <dsp:spPr>
        <a:xfrm rot="16200000">
          <a:off x="-1646604" y="1651024"/>
          <a:ext cx="4853136" cy="1551086"/>
        </a:xfrm>
        <a:prstGeom prst="flowChartManualOperation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Can define authorizations that express conditions on properties of both the resource and the subject</a:t>
          </a:r>
        </a:p>
      </dsp:txBody>
      <dsp:txXfrm rot="5400000">
        <a:off x="4421" y="970626"/>
        <a:ext cx="1551086" cy="2911882"/>
      </dsp:txXfrm>
    </dsp:sp>
    <dsp:sp modelId="{07A3739F-938E-034F-916B-9F2DC8996AD9}">
      <dsp:nvSpPr>
        <dsp:cNvPr id="0" name=""/>
        <dsp:cNvSpPr/>
      </dsp:nvSpPr>
      <dsp:spPr>
        <a:xfrm rot="16200000">
          <a:off x="20813" y="1651024"/>
          <a:ext cx="4853136" cy="1551086"/>
        </a:xfrm>
        <a:prstGeom prst="flowChartManualOperati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Strength is its flexibility and expressive power</a:t>
          </a:r>
        </a:p>
      </dsp:txBody>
      <dsp:txXfrm rot="5400000">
        <a:off x="1671838" y="970626"/>
        <a:ext cx="1551086" cy="2911882"/>
      </dsp:txXfrm>
    </dsp:sp>
    <dsp:sp modelId="{86BAC080-CAC7-334F-A47F-247284CF062D}">
      <dsp:nvSpPr>
        <dsp:cNvPr id="0" name=""/>
        <dsp:cNvSpPr/>
      </dsp:nvSpPr>
      <dsp:spPr>
        <a:xfrm rot="16200000">
          <a:off x="1688232" y="1651024"/>
          <a:ext cx="4853136" cy="1551086"/>
        </a:xfrm>
        <a:prstGeom prst="flowChartManualOperation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Main obstacle to its adoption in real systems has been concern about the performance impact of evaluating predicates on both resource and user properties for each access</a:t>
          </a:r>
        </a:p>
      </dsp:txBody>
      <dsp:txXfrm rot="5400000">
        <a:off x="3339257" y="970626"/>
        <a:ext cx="1551086" cy="2911882"/>
      </dsp:txXfrm>
    </dsp:sp>
    <dsp:sp modelId="{7366F1B3-F41D-704B-8414-15AA9C1F35CD}">
      <dsp:nvSpPr>
        <dsp:cNvPr id="0" name=""/>
        <dsp:cNvSpPr/>
      </dsp:nvSpPr>
      <dsp:spPr>
        <a:xfrm rot="16200000">
          <a:off x="3355650" y="1651024"/>
          <a:ext cx="4853136" cy="1551086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Web services have been pioneering technologies through the introduction of the </a:t>
          </a:r>
          <a:r>
            <a:rPr lang="en-US" sz="1500" b="0" kern="1200" dirty="0" err="1">
              <a:latin typeface="Arial" panose="020B0604020202020204" pitchFamily="34" charset="0"/>
              <a:cs typeface="Arial" panose="020B0604020202020204" pitchFamily="34" charset="0"/>
            </a:rPr>
            <a:t>eXtensible</a:t>
          </a: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 Access Control Markup Language (XAMCL)</a:t>
          </a:r>
        </a:p>
      </dsp:txBody>
      <dsp:txXfrm rot="5400000">
        <a:off x="5006675" y="970626"/>
        <a:ext cx="1551086" cy="2911882"/>
      </dsp:txXfrm>
    </dsp:sp>
    <dsp:sp modelId="{22319A17-68EB-5042-8692-CE160831B4F6}">
      <dsp:nvSpPr>
        <dsp:cNvPr id="0" name=""/>
        <dsp:cNvSpPr/>
      </dsp:nvSpPr>
      <dsp:spPr>
        <a:xfrm rot="16200000">
          <a:off x="5023068" y="1651024"/>
          <a:ext cx="4853136" cy="1551086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sng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There is considerable interest in applying the model to cloud services</a:t>
          </a:r>
        </a:p>
      </dsp:txBody>
      <dsp:txXfrm rot="5400000">
        <a:off x="6674093" y="970626"/>
        <a:ext cx="1551086" cy="2911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3381-433B-CE45-9F2A-F37F91C887F4}">
      <dsp:nvSpPr>
        <dsp:cNvPr id="0" name=""/>
        <dsp:cNvSpPr/>
      </dsp:nvSpPr>
      <dsp:spPr>
        <a:xfrm>
          <a:off x="3026" y="129137"/>
          <a:ext cx="2885182" cy="97200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Subject attributes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9026" y="129137"/>
        <a:ext cx="1913182" cy="972000"/>
      </dsp:txXfrm>
    </dsp:sp>
    <dsp:sp modelId="{6D536E0F-208B-814D-8E8F-710E7FDA3193}">
      <dsp:nvSpPr>
        <dsp:cNvPr id="0" name=""/>
        <dsp:cNvSpPr/>
      </dsp:nvSpPr>
      <dsp:spPr>
        <a:xfrm>
          <a:off x="3026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ts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 subject is an active entity that causes information to flow among objects or changes the system state</a:t>
          </a:r>
        </a:p>
        <a:p>
          <a:pPr marL="171450" lvl="1" indent="-171450" algn="l" defTabSz="800100" rtl="0">
            <a:lnSpc>
              <a:spcPct val="90000"/>
            </a:lnSpc>
            <a:spcBef>
              <a:spcPts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Attributes define the identity and characteristics of the subject</a:t>
          </a:r>
        </a:p>
      </dsp:txBody>
      <dsp:txXfrm>
        <a:off x="3026" y="1222637"/>
        <a:ext cx="2308145" cy="3174187"/>
      </dsp:txXfrm>
    </dsp:sp>
    <dsp:sp modelId="{9D77E78E-02AA-FD40-B2D6-2C660715F549}">
      <dsp:nvSpPr>
        <dsp:cNvPr id="0" name=""/>
        <dsp:cNvSpPr/>
      </dsp:nvSpPr>
      <dsp:spPr>
        <a:xfrm>
          <a:off x="2672208" y="129137"/>
          <a:ext cx="2885182" cy="972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 attributes</a:t>
          </a:r>
        </a:p>
      </dsp:txBody>
      <dsp:txXfrm>
        <a:off x="3158208" y="129137"/>
        <a:ext cx="1913182" cy="972000"/>
      </dsp:txXfrm>
    </dsp:sp>
    <dsp:sp modelId="{5C9C9464-D886-F54D-81C1-ACA0089E829B}">
      <dsp:nvSpPr>
        <dsp:cNvPr id="0" name=""/>
        <dsp:cNvSpPr/>
      </dsp:nvSpPr>
      <dsp:spPr>
        <a:xfrm>
          <a:off x="2672208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An object (or resource) is a passive information system-related entity containing or receiving information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Objects have attributes that can be leverages to make access control decisions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72208" y="1222637"/>
        <a:ext cx="2308145" cy="3174187"/>
      </dsp:txXfrm>
    </dsp:sp>
    <dsp:sp modelId="{F404E2DB-56BA-4743-8145-F722FEBF52A5}">
      <dsp:nvSpPr>
        <dsp:cNvPr id="0" name=""/>
        <dsp:cNvSpPr/>
      </dsp:nvSpPr>
      <dsp:spPr>
        <a:xfrm>
          <a:off x="5341391" y="129137"/>
          <a:ext cx="2885182" cy="972000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 attributes</a:t>
          </a:r>
        </a:p>
      </dsp:txBody>
      <dsp:txXfrm>
        <a:off x="5827391" y="129137"/>
        <a:ext cx="1913182" cy="972000"/>
      </dsp:txXfrm>
    </dsp:sp>
    <dsp:sp modelId="{36E5E7F1-34B4-4049-B517-21AD2FD3CAD9}">
      <dsp:nvSpPr>
        <dsp:cNvPr id="0" name=""/>
        <dsp:cNvSpPr/>
      </dsp:nvSpPr>
      <dsp:spPr>
        <a:xfrm>
          <a:off x="5341391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Describe the operational, technical, and even situational environment or context in which the information access occurs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These attributes have so far been largely ignored in most access control policies</a:t>
          </a:r>
        </a:p>
      </dsp:txBody>
      <dsp:txXfrm>
        <a:off x="5341391" y="1222637"/>
        <a:ext cx="2308145" cy="3174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3D573-461B-4B40-BEB9-4473DAEFC169}">
      <dsp:nvSpPr>
        <dsp:cNvPr id="0" name=""/>
        <dsp:cNvSpPr/>
      </dsp:nvSpPr>
      <dsp:spPr>
        <a:xfrm>
          <a:off x="1752600" y="0"/>
          <a:ext cx="5638800" cy="56388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9C7A50-8C9C-4E47-A520-28266EEB0EA3}">
      <dsp:nvSpPr>
        <dsp:cNvPr id="0" name=""/>
        <dsp:cNvSpPr/>
      </dsp:nvSpPr>
      <dsp:spPr>
        <a:xfrm>
          <a:off x="2288286" y="535685"/>
          <a:ext cx="2199132" cy="2199132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Distinguishable because it controls access to objects by evaluating rules against the attributes of entities, operations, and the environment relevant to a request</a:t>
          </a:r>
        </a:p>
      </dsp:txBody>
      <dsp:txXfrm>
        <a:off x="2395639" y="643038"/>
        <a:ext cx="1984426" cy="1984426"/>
      </dsp:txXfrm>
    </dsp:sp>
    <dsp:sp modelId="{F75D84C9-B96E-524B-908B-280859373854}">
      <dsp:nvSpPr>
        <dsp:cNvPr id="0" name=""/>
        <dsp:cNvSpPr/>
      </dsp:nvSpPr>
      <dsp:spPr>
        <a:xfrm>
          <a:off x="4656582" y="535685"/>
          <a:ext cx="2199132" cy="219913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Relies upon the evaluation of attributes of the subject, attributes of the object, and a formal relationship or access control rule defining the allowable operations for subject-object attribute combinations in a given environment</a:t>
          </a:r>
        </a:p>
      </dsp:txBody>
      <dsp:txXfrm>
        <a:off x="4763935" y="643038"/>
        <a:ext cx="1984426" cy="1984426"/>
      </dsp:txXfrm>
    </dsp:sp>
    <dsp:sp modelId="{C23FB787-089E-1A45-A872-4BE881186789}">
      <dsp:nvSpPr>
        <dsp:cNvPr id="0" name=""/>
        <dsp:cNvSpPr/>
      </dsp:nvSpPr>
      <dsp:spPr>
        <a:xfrm>
          <a:off x="2288286" y="2903982"/>
          <a:ext cx="2199132" cy="219913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Systems are capable of enforcing DAC, RBAC, and MAC concepts</a:t>
          </a:r>
        </a:p>
      </dsp:txBody>
      <dsp:txXfrm>
        <a:off x="2395639" y="3011335"/>
        <a:ext cx="1984426" cy="1984426"/>
      </dsp:txXfrm>
    </dsp:sp>
    <dsp:sp modelId="{FC7BC191-5A0D-5C42-9891-7575B93DE362}">
      <dsp:nvSpPr>
        <dsp:cNvPr id="0" name=""/>
        <dsp:cNvSpPr/>
      </dsp:nvSpPr>
      <dsp:spPr>
        <a:xfrm>
          <a:off x="4656582" y="2903982"/>
          <a:ext cx="2199132" cy="2199132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Allows an unlimited number of attributes to be combined to satisfy any access control rule</a:t>
          </a:r>
        </a:p>
      </dsp:txBody>
      <dsp:txXfrm>
        <a:off x="4763935" y="3011335"/>
        <a:ext cx="1984426" cy="1984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841F2-191F-AA49-A654-EDD02AC05564}">
      <dsp:nvSpPr>
        <dsp:cNvPr id="0" name=""/>
        <dsp:cNvSpPr/>
      </dsp:nvSpPr>
      <dsp:spPr>
        <a:xfrm>
          <a:off x="0" y="459299"/>
          <a:ext cx="82296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Concerned with defining rules for a resource that requires access control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Rules would include credential requirements and what user attributes, resource attributes, and environmental conditions are required for access of a given resource for a given function</a:t>
          </a:r>
        </a:p>
      </dsp:txBody>
      <dsp:txXfrm>
        <a:off x="0" y="459299"/>
        <a:ext cx="8229600" cy="1335600"/>
      </dsp:txXfrm>
    </dsp:sp>
    <dsp:sp modelId="{4E274E17-143A-964B-B814-059527FCFCAC}">
      <dsp:nvSpPr>
        <dsp:cNvPr id="0" name=""/>
        <dsp:cNvSpPr/>
      </dsp:nvSpPr>
      <dsp:spPr>
        <a:xfrm>
          <a:off x="411480" y="223139"/>
          <a:ext cx="5760720" cy="4723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Resource management</a:t>
          </a:r>
        </a:p>
      </dsp:txBody>
      <dsp:txXfrm>
        <a:off x="434537" y="246196"/>
        <a:ext cx="5714606" cy="426206"/>
      </dsp:txXfrm>
    </dsp:sp>
    <dsp:sp modelId="{8BF4B6F0-641F-0C4C-9A74-188E05346A63}">
      <dsp:nvSpPr>
        <dsp:cNvPr id="0" name=""/>
        <dsp:cNvSpPr/>
      </dsp:nvSpPr>
      <dsp:spPr>
        <a:xfrm>
          <a:off x="0" y="2117459"/>
          <a:ext cx="82296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Concerned with establishing and maintaining the entitlement or privilege attributes that comprise an individual’s access profile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These attributes represent features of an individual that can be used as the basis for determining access decisions to both physical and logical resources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Privileges are considered attributes that can be linked to a digital identity</a:t>
          </a:r>
        </a:p>
      </dsp:txBody>
      <dsp:txXfrm>
        <a:off x="0" y="2117459"/>
        <a:ext cx="8229600" cy="1814400"/>
      </dsp:txXfrm>
    </dsp:sp>
    <dsp:sp modelId="{3D7ECCDF-D192-254C-980A-E432AB1A8C5C}">
      <dsp:nvSpPr>
        <dsp:cNvPr id="0" name=""/>
        <dsp:cNvSpPr/>
      </dsp:nvSpPr>
      <dsp:spPr>
        <a:xfrm>
          <a:off x="411480" y="1881299"/>
          <a:ext cx="576072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Privilege management</a:t>
          </a:r>
        </a:p>
      </dsp:txBody>
      <dsp:txXfrm>
        <a:off x="434537" y="1904356"/>
        <a:ext cx="5714606" cy="426206"/>
      </dsp:txXfrm>
    </dsp:sp>
    <dsp:sp modelId="{6A23AE0F-AE3E-C643-9337-A2AFC5F958CD}">
      <dsp:nvSpPr>
        <dsp:cNvPr id="0" name=""/>
        <dsp:cNvSpPr/>
      </dsp:nvSpPr>
      <dsp:spPr>
        <a:xfrm>
          <a:off x="0" y="4254420"/>
          <a:ext cx="8229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Governs what is allowable and unallowable in an access transaction</a:t>
          </a:r>
        </a:p>
      </dsp:txBody>
      <dsp:txXfrm>
        <a:off x="0" y="4254420"/>
        <a:ext cx="8229600" cy="667800"/>
      </dsp:txXfrm>
    </dsp:sp>
    <dsp:sp modelId="{DF7FC51F-7B1D-8D4F-A8AB-025080166E37}">
      <dsp:nvSpPr>
        <dsp:cNvPr id="0" name=""/>
        <dsp:cNvSpPr/>
      </dsp:nvSpPr>
      <dsp:spPr>
        <a:xfrm>
          <a:off x="411480" y="4018260"/>
          <a:ext cx="5760720" cy="47232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Policy management</a:t>
          </a:r>
        </a:p>
      </dsp:txBody>
      <dsp:txXfrm>
        <a:off x="434537" y="4041317"/>
        <a:ext cx="57146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49A57-252E-5856-0249-6E1EAAAF7E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069BF-16CF-3C74-F2F3-606931B6C7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CCDF5-1267-5645-AE4B-2A75F94B291A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83E8-9CF2-B618-90AB-4456BAA66D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A6E49-8BEC-E6BD-7A2D-565CDA1425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8DCE6-73C3-6547-87E9-607ADF5A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6025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04B2-5B56-1C46-8F9D-E0702B1A86A5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0373-E21E-9E43-BB3A-0658B3FEE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262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the access matrix representation to depict the key elements of an</a:t>
            </a:r>
          </a:p>
          <a:p>
            <a:r>
              <a:rPr lang="en-US" dirty="0"/>
              <a:t>RBAC system in simple terms, as shown in Figure 4.7. The upper matrix relates</a:t>
            </a:r>
          </a:p>
          <a:p>
            <a:r>
              <a:rPr lang="en-US" dirty="0"/>
              <a:t>individual users to roles. Typically there are many more users than roles. Each matrix</a:t>
            </a:r>
          </a:p>
          <a:p>
            <a:r>
              <a:rPr lang="en-US" dirty="0"/>
              <a:t>entry is either blank or marked, the latter indicating that this user is assigned to this</a:t>
            </a:r>
          </a:p>
          <a:p>
            <a:r>
              <a:rPr lang="en-US" dirty="0"/>
              <a:t>role. Note that a single user may be assigned multiple roles (more than one mark in a</a:t>
            </a:r>
          </a:p>
          <a:p>
            <a:r>
              <a:rPr lang="en-US" dirty="0"/>
              <a:t>row) and that multiple users may be assigned to a single role (more than one mark in</a:t>
            </a:r>
          </a:p>
          <a:p>
            <a:r>
              <a:rPr lang="en-US" dirty="0"/>
              <a:t>a column). The lower matrix has the same structure as the DAC access control matrix,</a:t>
            </a:r>
          </a:p>
          <a:p>
            <a:r>
              <a:rPr lang="en-US" dirty="0"/>
              <a:t>with roles as subjects. Typically, there are few roles and many objects, or resources.</a:t>
            </a:r>
          </a:p>
          <a:p>
            <a:r>
              <a:rPr lang="en-US" dirty="0"/>
              <a:t>In this matrix the entries are the specific access rights enjoyed by the roles. Note that a</a:t>
            </a:r>
          </a:p>
          <a:p>
            <a:r>
              <a:rPr lang="en-US" dirty="0"/>
              <a:t>role can be treated as an object, allowing the definition of role hierarchies.</a:t>
            </a:r>
          </a:p>
          <a:p>
            <a:endParaRPr lang="en-US" dirty="0"/>
          </a:p>
          <a:p>
            <a:r>
              <a:rPr lang="en-US" dirty="0"/>
              <a:t>RBAC lends itself to an effective implementation of the principle of least</a:t>
            </a:r>
          </a:p>
          <a:p>
            <a:r>
              <a:rPr lang="en-US" dirty="0"/>
              <a:t>privilege, referred to in Chapter</a:t>
            </a:r>
            <a:r>
              <a:rPr lang="en-US" baseline="0" dirty="0"/>
              <a:t> </a:t>
            </a:r>
            <a:r>
              <a:rPr lang="en-US" dirty="0"/>
              <a:t>1. Each role should contain the minimum set of</a:t>
            </a:r>
          </a:p>
          <a:p>
            <a:r>
              <a:rPr lang="en-US" dirty="0"/>
              <a:t>access rights needed for that role. A user is assigned to a role that enables him or her</a:t>
            </a:r>
          </a:p>
          <a:p>
            <a:r>
              <a:rPr lang="en-US" dirty="0"/>
              <a:t>to perform only what is required for that role. Multiple users assigned to the same</a:t>
            </a:r>
          </a:p>
          <a:p>
            <a:r>
              <a:rPr lang="en-US" dirty="0"/>
              <a:t>role, enjoy the same minimal set of access rights.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0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variety of functions and services can be included under the general RBAC</a:t>
            </a:r>
          </a:p>
          <a:p>
            <a:r>
              <a:rPr lang="en-US" b="0" dirty="0"/>
              <a:t>approach. To clarify the various aspects of RBAC, it is useful to define a set of</a:t>
            </a:r>
          </a:p>
          <a:p>
            <a:r>
              <a:rPr lang="en-US" b="0" dirty="0"/>
              <a:t>abstract models of RBAC functionality.</a:t>
            </a:r>
          </a:p>
          <a:p>
            <a:endParaRPr lang="en-US" b="0" dirty="0"/>
          </a:p>
          <a:p>
            <a:r>
              <a:rPr lang="en-US" b="0" dirty="0"/>
              <a:t>[SAND96] defines a family of reference models that has served as the basis</a:t>
            </a:r>
          </a:p>
          <a:p>
            <a:r>
              <a:rPr lang="en-US" b="0" dirty="0"/>
              <a:t>for ongoing standardization efforts. This family consists of four models that are</a:t>
            </a:r>
          </a:p>
          <a:p>
            <a:r>
              <a:rPr lang="en-US" b="0" dirty="0"/>
              <a:t>related to each other as shown in Figure 4.8a. and Table 4.4. RBAC</a:t>
            </a:r>
            <a:r>
              <a:rPr lang="en-US" b="0" baseline="-25000" dirty="0"/>
              <a:t>0</a:t>
            </a:r>
            <a:r>
              <a:rPr lang="en-US" b="0" dirty="0"/>
              <a:t> contains the</a:t>
            </a:r>
          </a:p>
          <a:p>
            <a:r>
              <a:rPr lang="en-US" b="0" dirty="0"/>
              <a:t>minimum functionality for an RBAC system. RBAC</a:t>
            </a:r>
            <a:r>
              <a:rPr lang="en-US" b="0" baseline="-25000" dirty="0"/>
              <a:t>1</a:t>
            </a:r>
            <a:r>
              <a:rPr lang="en-US" b="0" dirty="0"/>
              <a:t> includes the RBAC</a:t>
            </a:r>
            <a:r>
              <a:rPr lang="en-US" b="0" baseline="-25000" dirty="0"/>
              <a:t>0</a:t>
            </a:r>
            <a:r>
              <a:rPr lang="en-US" b="0" dirty="0"/>
              <a:t> functionality</a:t>
            </a:r>
          </a:p>
          <a:p>
            <a:r>
              <a:rPr lang="en-US" b="0" dirty="0"/>
              <a:t>and adds role hierarchies, which enable one role to inherit permissions</a:t>
            </a:r>
          </a:p>
          <a:p>
            <a:r>
              <a:rPr lang="en-US" b="0" dirty="0"/>
              <a:t>from another role. RBAC</a:t>
            </a:r>
            <a:r>
              <a:rPr lang="en-US" b="0" baseline="-25000" dirty="0"/>
              <a:t>2</a:t>
            </a:r>
            <a:r>
              <a:rPr lang="en-US" b="0" dirty="0"/>
              <a:t> includes RBAC</a:t>
            </a:r>
            <a:r>
              <a:rPr lang="en-US" b="0" baseline="-25000" dirty="0"/>
              <a:t>0</a:t>
            </a:r>
            <a:r>
              <a:rPr lang="en-US" b="0" dirty="0"/>
              <a:t> and adds constraints, which restrict</a:t>
            </a:r>
          </a:p>
          <a:p>
            <a:r>
              <a:rPr lang="en-US" b="0" dirty="0"/>
              <a:t>the ways in which the components of a RBAC system may be configured. RBAC</a:t>
            </a:r>
            <a:r>
              <a:rPr lang="en-US" b="0" baseline="-25000" dirty="0"/>
              <a:t>3</a:t>
            </a:r>
          </a:p>
          <a:p>
            <a:r>
              <a:rPr lang="en-US" b="0" dirty="0"/>
              <a:t>contains the functionality of RBAC</a:t>
            </a:r>
            <a:r>
              <a:rPr lang="en-US" b="0" baseline="-25000" dirty="0"/>
              <a:t>0</a:t>
            </a:r>
            <a:r>
              <a:rPr lang="en-US" b="0" dirty="0"/>
              <a:t>, RBAC</a:t>
            </a:r>
            <a:r>
              <a:rPr lang="en-US" b="0" baseline="-25000" dirty="0"/>
              <a:t>1</a:t>
            </a:r>
            <a:r>
              <a:rPr lang="en-US" b="0" dirty="0"/>
              <a:t>, and RBAC</a:t>
            </a:r>
            <a:r>
              <a:rPr lang="en-US" b="0" baseline="-25000" dirty="0"/>
              <a:t>2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RBAC</a:t>
            </a:r>
            <a:r>
              <a:rPr lang="en-US" b="0" baseline="-25000" dirty="0"/>
              <a:t>0</a:t>
            </a:r>
            <a:r>
              <a:rPr lang="en-US" b="0" dirty="0"/>
              <a:t> Figure 4.8b, without the role hierarchy and constraints,</a:t>
            </a:r>
          </a:p>
          <a:p>
            <a:r>
              <a:rPr lang="en-US" b="0" dirty="0"/>
              <a:t>contains the four types of entities in an RBAC</a:t>
            </a:r>
            <a:r>
              <a:rPr lang="en-US" b="0" baseline="-25000" dirty="0"/>
              <a:t>0</a:t>
            </a:r>
            <a:r>
              <a:rPr lang="en-US" b="0" dirty="0"/>
              <a:t> system: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User</a:t>
            </a:r>
            <a:r>
              <a:rPr lang="en-US" b="0" dirty="0"/>
              <a:t>: An individual that has access to this computer system. Each individual</a:t>
            </a:r>
          </a:p>
          <a:p>
            <a:r>
              <a:rPr lang="en-US" b="0" dirty="0"/>
              <a:t>has an associated user ID.</a:t>
            </a:r>
          </a:p>
          <a:p>
            <a:endParaRPr lang="en-US" b="0" dirty="0"/>
          </a:p>
          <a:p>
            <a:pPr marL="171450" indent="-171450">
              <a:buFont typeface="Arial" charset="0"/>
              <a:buChar char="•"/>
            </a:pPr>
            <a:r>
              <a:rPr lang="en-US" b="1" dirty="0"/>
              <a:t>Role:</a:t>
            </a:r>
            <a:r>
              <a:rPr lang="en-US" b="0" dirty="0"/>
              <a:t> A named job function within the organization that controls this computer</a:t>
            </a:r>
          </a:p>
          <a:p>
            <a:r>
              <a:rPr lang="en-US" b="0" dirty="0"/>
              <a:t>system. Typically, associated with each role is a description of the authority and</a:t>
            </a:r>
          </a:p>
          <a:p>
            <a:r>
              <a:rPr lang="en-US" b="0" dirty="0"/>
              <a:t>responsibility conferred on this role, and on any user who assumes this role.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Permission:</a:t>
            </a:r>
            <a:r>
              <a:rPr lang="en-US" b="0" dirty="0"/>
              <a:t> An approval of a particular mode of access to one or more objects.</a:t>
            </a:r>
          </a:p>
          <a:p>
            <a:r>
              <a:rPr lang="en-US" b="0" dirty="0"/>
              <a:t>Equivalent terms are </a:t>
            </a:r>
            <a:r>
              <a:rPr lang="en-US" b="0" i="1" dirty="0"/>
              <a:t>access right, privilege, and authorization.</a:t>
            </a:r>
          </a:p>
          <a:p>
            <a:endParaRPr lang="en-US" b="0" dirty="0"/>
          </a:p>
          <a:p>
            <a:r>
              <a:rPr lang="en-US" b="1" dirty="0"/>
              <a:t>• Session</a:t>
            </a:r>
            <a:r>
              <a:rPr lang="en-US" b="0" dirty="0"/>
              <a:t>: A mapping between a user and an activated subset of the set of roles</a:t>
            </a:r>
          </a:p>
          <a:p>
            <a:r>
              <a:rPr lang="en-US" b="0" dirty="0"/>
              <a:t>to which the user is assigned.</a:t>
            </a:r>
          </a:p>
          <a:p>
            <a:endParaRPr lang="en-US" b="0" dirty="0">
              <a:latin typeface="Times New Roman" pitchFamily="-110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arrowed lines in Figure 4.8b indicate relationships, or mappings,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single arrowhead indicating one and a double arrowhead indicating many. Thus,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is a many-to-many relationship between users and roles: One user may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roles, and multiple users may be assigned to a single role. Similarly, there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many-to-many relationship between roles and permissions. A session is used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 temporary one-to-many relationship between a user and one or more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roles to which the user has been assigned. The user establishes a session with only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roles needed for a particular task; this is an example of the concept of least privilege.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many-to-many relationships between users and roles and between roles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permissions provide a flexibility and granularity of assignment not found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conventional DAC schemes. Without this flexibility and granularity, there is a greater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risk that a user may be granted more access to resources than is needed because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limited control over the types of access that can be allowed. The NIST RBAC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document gives the following examples: Users may need to list directories and modify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existing files without creating new files, or they may need to append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 to a file without modifying existing records.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0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relatively recent development in access control technology is the attribute-based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(ABAC) model. An ABAC model can define authorizations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express conditions on properties of both the resource and the subject. For example,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 a configuration in which each resource has an attribute that identifies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 that created the resource. Then, a single access rule can specify the ownership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privilege for all the creators of every resource. The strength of the ABAC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is its flexibility and expressive power. [PLAT13] points out that the main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obstacle to its adoption in real systems has been concern about the performance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impact of evaluating predicates on both resource and user properties for each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access. However, for applications such as cooperating Web services and cloud computing,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increased performance cost is less noticeable because there is already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relatively high performance cost for each access. Thus, Web services have been pioneering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technologies for implementing ABAC models, especially through the 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eXtensible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Access Control Markup Language (XAMCL) [BEUC13],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there is considerable interest in applying the ABAC model to cloud services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[IQBA12, YANG12].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There are three key elements to an ABAC model: attributes, which are defined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entities in a configuration; a policy model, which defines the ABAC policies;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architecture model, which applies to policies that enforce access control. We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examine these elements in 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17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are characteristics that define specific aspects of the subject, object, environment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and/or requested operations that are predefined and preassigned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an authority. Attributes contain information that indicates the class of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given by the attribute, a name, and a value (e.g., Class=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HospitalRecordsAccess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PatientInformationAccess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Value=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MFBusinessHoursOnly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following are the three types of attributes in the ABAC model: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 subject is an active entity (e.g., a user, an application,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process, or a device) that causes information to flow among objects or changes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 state. Each subject has associated attributes that define the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characteristics of the subject. Such attributes may include the subject’s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identifier, name, organization, job title, and so on. A subject’s role can also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viewed as an attribute.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An object, also referred to as a resource , is a passive (in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 of the given request) information system-related entity (e.g., devices,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files, records, tables, processes, programs, networks, domains) containing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receiving information. As with subjects, objects have attributes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leveraged to make access control decisions. A Microsoft Word document,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may have attributes such as title, subject, date, and author. Object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can often be extracted from the metadata of the object. In particular,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variety of Web service metadata attributes may be relevant for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purposes, such as ownership, service taxonomy, or even Quality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(QoS)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These attributes have so far been largely ignored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most access control policies. They describe the operational, technical, and even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situational environment or context in which the information access occurs.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attributes, such as current date and time, the current virus/hacker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activities, and the network’s security level (e.g., Internet vs. intranet), are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associated with a particular subject nor a resource, but may nonetheless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relevant in applying an access control policy.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691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4.10 illustrates in a logical architecture the essential components of an ABAC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An access by a subject to an object proceeds according to the following steps: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A subject requests access to an object. This request is routed to an access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The access control mechanism is governed by a set of rules (2a) that are defined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 preconfigured access control policy. Based on these rules, the access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 assesses the attributes of the subject (2b), object (2c), and current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environmental conditions (2d) to determine authorization.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3. The access control mechanism grants the subject access to the object if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authorized and denies access if it is not authorized.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clear from the logical architecture that there are four independent sources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information used for the access control decision. The system designer can decide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attributes are important for access control with respect to subjects, objects,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environmental conditions. The system designer or other authority can then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access control policies, in the form of rules, for any desired combination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subject, object, and environmental conditions. It should be evident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approach is very powerful and flexible. However, the cost, both in terms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complexity of the design and implementation and in terms of the performance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impact, is likely to exceed that of other access control approaches. This is a tradeoff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system authority must make.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80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ABAC is a logical access control model that is distinguishable because it controls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objects by evaluating rules against the attributes of entities (subject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object), operations, and the environment relevant to a request. ABAC relies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upon the evaluation of attributes of the subject, attributes of the object, and a formal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relationship or access control rule defining the allowable operations for subject-object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combinations in a given environment. All ABAC solutions contain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basic core capabilities to evaluate attributes and enforce rules or relationships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those attributes. ABAC systems are capable of enforcing DAC, RBAC,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MAC concepts. ABAC enables fine-grained access control, which allows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 number of discrete inputs into an access control decision, providing a bigger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combinations of those variables to reflect a larger and more definitive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rules, policies, or restrictions on access. Thus, ABAC allows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unlimited number of attributes to be combined to satisfy any access control rule.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Moreover, ABAC systems can be implemented to satisfy a wide array of requirements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basic access control lists through advanced expressive policy models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fully leverage the flexibility of ABAC.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623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Three support elements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needed for an enterprise-wide access control facility: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management: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element is concerned with defining rules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resource that requires access control. The rules would include credential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and what user attributes, resource attributes, and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are required for access of a given resource for a given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Privilege management: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This element is concerned with establishing and maintaining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entitlement or privilege attributes that comprise an individual’s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profile. These attributes represent features of an individual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as the basis for determining access decisions to both physical and logical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Privileges are considered attributes that can be linked to a digital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management: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This element governs what is allowable and unallowable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 access transaction. That is, given the identity and attributes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requestor, the attributes of the resource or object, and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 policy specifies what actions this user can perform on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Identity federation addresses two questions: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How do you trust identities of individuals from external organizations who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access to your systems?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How do you vouch for identities of individuals in your organization when they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to collaborate with external organizations?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91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Online or network transactions involving parties from different organizations,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an organization and an individual user such as an online customer, generally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the sharing of identity information. This information may include a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associated attributes in addition to a simple name or numerical identifier. Both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party disclosing the information and the party receiving the information need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have a level of trust about security and privacy issues related to that information.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4.13a shows the traditional technique for the exchange of identity information.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involves users developing arrangements with an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service provider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procure digital identity and credentials, and arrangements with parties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end-user services and applications and that are willing to rely on the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credential information generated by the identity service provider.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arrangement of Figure 4.13a must meet a number of requirements. The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requires that the user has been authenticated to some degree of assurance,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attributes imputed to the user by the identity service provider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accurate, and that the identity service provider is authoritative for those attributes.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identity service provider requires assurance that it has accurate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user and that, if it shares information, the relying party will use it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accordance with contractual terms and conditions and the law. The user requires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assurance that the identity service provider and relying party can be entrusted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sensitive information and that they will abide by the user’s preferences and respect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user’s privacy. Most importantly, all the parties want to know if the practices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by the other parties are actually those implemented by the parties,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 reliable those parties are.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Without some universal standard and framework, the arrangement of Figure 4.13a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replicated in multiple contexts. A far preferable approach is to develop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open, standardized approach to trustworthy identity and attribute exchange.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remainder of this section, we examine such an approach that is gaining increasing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acceptance.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Unfortunately, this topic is burdened with numerous acronyms, so it is best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begin with a definition of the most important of these: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OpenID:  This is an open standard that allows users to be authenticated by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cooperating sites (known as Relying Parties) using a third party service,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eliminating the need for Webmasters to provide their own ad hoc systems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allowing users to consolidate their digital identities. Users may create accounts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their preferred OpenID identity providers, and then use those accounts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basis for signing on to any website which accepts OpenID authentication.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4.13b shows the elements involved in the OITF. Within any given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agency, the following roles are part of the overall framework: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parties (RPs)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Also called service providers, these are entities delivering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to specific users. RPs must have confidence in the identities and/or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their intended users, and must rely upon the various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presented to evince those attributes and identities.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are users of an RP’s services, including customers, employees,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trading partners, and subscribers.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providers (APs):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APs are entities acknowledged by the community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interest as being able to verify given attributes as presented by subjects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which are equipped through the AXN to create conformant attribute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according to the rules and agreements of the AXN. Some APs will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sources of authority for certain information; more commonly APs will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brokers of derived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providers (IDPs):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These are entities able to authenticate user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vouch for the names (or pseudonyms or handles) of subjects,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are equipped through the AXN or some other compatible Identity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Management (IDAM) system to create digital identities that may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index user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also the following important support elements as part on an AXN: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Assessors: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Assessors evaluate identity service providers and RPs and certify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they are capable of following the OITF provider’s blueprint.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Auditors: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These entities may be called on to check that parties’ practices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in line with what was agreed for the OITF.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Dispute resolvers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These entities provide arbitration and dispute resolution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under OIX guidelines.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providers: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trust framework provider is an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translates the requirements of policymakers into an own blueprint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that it then proceeds to build, doing so in a way that is consistent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minimum requirements set out in the OITF specification.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almost all cases, there will be a reasonably obvious candidate organization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on this role, for each industry sector or large organization that decides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appropriate to interoperate with an AXN.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solid arrowed lines in Figure 4.13b indicate agreements with the trust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framework provider for implementing technical, operations, and legal requirements.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dashed arrowed lines indicate other agreements potentially affected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these requirements. In general terms, the model illustrated in Figure 4.13b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operate in the following way. Responsible persons within participating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determine the technical, operational, and legal requirements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exchanges of identity information that fall under their authority. They then select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OITF providers to implement these requirements. These OITF providers translate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into a blueprint for a trust framework that may include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of the OITF provider. The OITF provider vets identity service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providers and RPs and contracts with them to follow its trust framework requirements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conducting exchanges of identity information. The contracts carry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provisions relating to dispute resolvers and auditors for contract interpretation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enforcement.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8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Table 4.1, from NIST SP 800-171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Protecting Controlled Unclassified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Nonfederal Information Systems and Organizations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2016), provides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useful list of security requirements for access control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01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An access control policy, which can be embodied in an authorization database,</a:t>
            </a:r>
          </a:p>
          <a:p>
            <a:pPr eaLnBrk="1" hangingPunct="1"/>
            <a:r>
              <a:rPr lang="en-US" b="0" dirty="0"/>
              <a:t>dictates what types of access are permitted, under what circumstances, and by</a:t>
            </a:r>
          </a:p>
          <a:p>
            <a:pPr eaLnBrk="1" hangingPunct="1"/>
            <a:r>
              <a:rPr lang="en-US" b="0" dirty="0"/>
              <a:t>whom. Access control policies are generally grouped into the following categories: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Discretionary access control </a:t>
            </a:r>
            <a:r>
              <a:rPr lang="en-US" b="0" dirty="0"/>
              <a:t>(DAC): Controls access based on the identity</a:t>
            </a:r>
          </a:p>
          <a:p>
            <a:pPr eaLnBrk="1" hangingPunct="1"/>
            <a:r>
              <a:rPr lang="en-US" b="0" dirty="0"/>
              <a:t>of the requestor and on access rules (authorizations) stating what requestors</a:t>
            </a:r>
          </a:p>
          <a:p>
            <a:pPr eaLnBrk="1" hangingPunct="1"/>
            <a:r>
              <a:rPr lang="en-US" b="0" dirty="0"/>
              <a:t>are (or are not) allowed to do. This policy is termed </a:t>
            </a:r>
            <a:r>
              <a:rPr lang="en-US" b="0" i="1" dirty="0"/>
              <a:t>discretionary because an</a:t>
            </a:r>
          </a:p>
          <a:p>
            <a:pPr eaLnBrk="1" hangingPunct="1"/>
            <a:r>
              <a:rPr lang="en-US" b="0" dirty="0"/>
              <a:t>entity might have access rights that permit the entity, by its own volition, to</a:t>
            </a:r>
          </a:p>
          <a:p>
            <a:pPr eaLnBrk="1" hangingPunct="1"/>
            <a:r>
              <a:rPr lang="en-US" b="0" dirty="0"/>
              <a:t>enable another entity to access some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Mandatory access control </a:t>
            </a:r>
            <a:r>
              <a:rPr lang="en-US" b="0" dirty="0"/>
              <a:t>(MAC): Controls access based on comparing</a:t>
            </a:r>
          </a:p>
          <a:p>
            <a:pPr eaLnBrk="1" hangingPunct="1"/>
            <a:r>
              <a:rPr lang="en-US" b="0" dirty="0"/>
              <a:t>security labels (which indicate how sensitive or critical system resources are)</a:t>
            </a:r>
          </a:p>
          <a:p>
            <a:pPr eaLnBrk="1" hangingPunct="1"/>
            <a:r>
              <a:rPr lang="en-US" b="0" dirty="0"/>
              <a:t>with security clearances (which indicate system entities are eligible to access</a:t>
            </a:r>
          </a:p>
          <a:p>
            <a:pPr eaLnBrk="1" hangingPunct="1"/>
            <a:r>
              <a:rPr lang="en-US" b="0" dirty="0"/>
              <a:t>certain resources). This policy is termed </a:t>
            </a:r>
            <a:r>
              <a:rPr lang="en-US" b="0" i="1" dirty="0"/>
              <a:t>mandatory because an entity that has</a:t>
            </a:r>
          </a:p>
          <a:p>
            <a:pPr eaLnBrk="1" hangingPunct="1"/>
            <a:r>
              <a:rPr lang="en-US" b="0" dirty="0"/>
              <a:t>clearance to access a resource may not, just by its own volition, enable another</a:t>
            </a:r>
          </a:p>
          <a:p>
            <a:pPr eaLnBrk="1" hangingPunct="1"/>
            <a:r>
              <a:rPr lang="en-US" b="0" dirty="0"/>
              <a:t>entity to access that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Role-based access control (</a:t>
            </a:r>
            <a:r>
              <a:rPr lang="en-US" b="0" dirty="0"/>
              <a:t>RBAC): Controls access based on the roles that</a:t>
            </a:r>
          </a:p>
          <a:p>
            <a:pPr eaLnBrk="1" hangingPunct="1"/>
            <a:r>
              <a:rPr lang="en-US" b="0" dirty="0"/>
              <a:t>users have within the system and on rules stating what accesses are allowed to</a:t>
            </a:r>
          </a:p>
          <a:p>
            <a:pPr eaLnBrk="1" hangingPunct="1"/>
            <a:r>
              <a:rPr lang="en-US" b="0" dirty="0"/>
              <a:t>users in given roles.</a:t>
            </a:r>
          </a:p>
          <a:p>
            <a:pPr eaLnBrk="1" hangingPunct="1"/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Attribute-based access control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(ABAC): Controls access based on attributes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user, the resource to be accessed, and current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DAC is the traditional method of implementing access control, and is examined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Sections 4.3 and 4.4. MAC is a concept that evolved out of requirements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military information security and is best covered in the context of trusted systems,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we deal with in Chapter 27. Both RBAC and ABAC have become increasingly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popular, and are examined in Sections 4.5 and 4.6, respectively.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exclusive. An access control mechanism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employ two or even all three of these policies to cover different classes of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754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The basic elements of access control are: subject, object, and access right.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 </a:t>
            </a:r>
            <a:r>
              <a:rPr lang="en-US" b="1" dirty="0"/>
              <a:t>subject</a:t>
            </a:r>
            <a:r>
              <a:rPr lang="en-US" b="0" dirty="0"/>
              <a:t> is an entity capable of accessing objects. Generally, the concept of</a:t>
            </a:r>
          </a:p>
          <a:p>
            <a:pPr eaLnBrk="1" hangingPunct="1"/>
            <a:r>
              <a:rPr lang="en-US" b="0" dirty="0"/>
              <a:t>subject equates with that of process. Any user or application actually gains access to</a:t>
            </a:r>
          </a:p>
          <a:p>
            <a:pPr eaLnBrk="1" hangingPunct="1"/>
            <a:r>
              <a:rPr lang="en-US" b="0" dirty="0"/>
              <a:t>an object by means of a process that represents that user or application. The process</a:t>
            </a:r>
          </a:p>
          <a:p>
            <a:pPr eaLnBrk="1" hangingPunct="1"/>
            <a:r>
              <a:rPr lang="en-US" b="0" dirty="0"/>
              <a:t>takes on the attributes of the user, such as access rights.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 subject is typically held accountable for the actions they have initiated,</a:t>
            </a:r>
          </a:p>
          <a:p>
            <a:pPr eaLnBrk="1" hangingPunct="1"/>
            <a:r>
              <a:rPr lang="en-US" b="0" dirty="0"/>
              <a:t>and an audit trail may be used to record the association of a subject with security relevant</a:t>
            </a:r>
          </a:p>
          <a:p>
            <a:pPr eaLnBrk="1" hangingPunct="1"/>
            <a:r>
              <a:rPr lang="en-US" b="0" dirty="0"/>
              <a:t>actions performed on an object by the subject.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Basic access control systems typically define three classes of subject, with</a:t>
            </a:r>
          </a:p>
          <a:p>
            <a:pPr eaLnBrk="1" hangingPunct="1"/>
            <a:r>
              <a:rPr lang="en-US" b="0" dirty="0"/>
              <a:t>different access rights for each class: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Owner</a:t>
            </a:r>
            <a:r>
              <a:rPr lang="en-US" b="0" dirty="0"/>
              <a:t>: This may be the creator of a resource, such as a file. For system resources,</a:t>
            </a:r>
          </a:p>
          <a:p>
            <a:pPr eaLnBrk="1" hangingPunct="1"/>
            <a:r>
              <a:rPr lang="en-US" b="0" dirty="0"/>
              <a:t>ownership may belong to a system administrator. For project resources, a project</a:t>
            </a:r>
          </a:p>
          <a:p>
            <a:pPr eaLnBrk="1" hangingPunct="1"/>
            <a:r>
              <a:rPr lang="en-US" b="0" dirty="0"/>
              <a:t>administrator or leader may be assigned ownership.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Group:</a:t>
            </a:r>
            <a:r>
              <a:rPr lang="en-US" b="0" dirty="0"/>
              <a:t> In addition to the privileges assigned to an owner, a named group of</a:t>
            </a:r>
          </a:p>
          <a:p>
            <a:pPr eaLnBrk="1" hangingPunct="1"/>
            <a:r>
              <a:rPr lang="en-US" b="0" dirty="0"/>
              <a:t>users may also be granted access rights, such that membership in the group is</a:t>
            </a:r>
          </a:p>
          <a:p>
            <a:pPr eaLnBrk="1" hangingPunct="1"/>
            <a:r>
              <a:rPr lang="en-US" b="0" dirty="0"/>
              <a:t>sufficient to exercise these access rights. In most schemes, a user may belong</a:t>
            </a:r>
          </a:p>
          <a:p>
            <a:pPr eaLnBrk="1" hangingPunct="1"/>
            <a:r>
              <a:rPr lang="en-US" b="0" dirty="0"/>
              <a:t>to multiple groups.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World:</a:t>
            </a:r>
            <a:r>
              <a:rPr lang="en-US" b="0" dirty="0"/>
              <a:t> The least amount of access is granted to users who are able to access the</a:t>
            </a:r>
          </a:p>
          <a:p>
            <a:pPr eaLnBrk="1" hangingPunct="1"/>
            <a:r>
              <a:rPr lang="en-US" b="0" dirty="0"/>
              <a:t>system but are not included in the categories owner and group for this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An </a:t>
            </a:r>
            <a:r>
              <a:rPr lang="en-US" b="1" dirty="0"/>
              <a:t>object </a:t>
            </a:r>
            <a:r>
              <a:rPr lang="en-US" b="0" dirty="0"/>
              <a:t>is a resource to which access is controlled. In general, an object</a:t>
            </a:r>
          </a:p>
          <a:p>
            <a:pPr eaLnBrk="1" hangingPunct="1"/>
            <a:r>
              <a:rPr lang="en-US" b="0" dirty="0"/>
              <a:t>is an entity used to contain and/or receive information. Examples include records,</a:t>
            </a:r>
          </a:p>
          <a:p>
            <a:pPr eaLnBrk="1" hangingPunct="1"/>
            <a:r>
              <a:rPr lang="en-US" b="0" dirty="0"/>
              <a:t>blocks, pages, segments, files, portions of files, directories, directory trees, mailboxes,</a:t>
            </a:r>
          </a:p>
          <a:p>
            <a:pPr eaLnBrk="1" hangingPunct="1"/>
            <a:r>
              <a:rPr lang="en-US" b="0" dirty="0"/>
              <a:t>messages, and programs. Some access control systems also encompass, bits,</a:t>
            </a:r>
          </a:p>
          <a:p>
            <a:pPr eaLnBrk="1" hangingPunct="1"/>
            <a:r>
              <a:rPr lang="en-US" b="0" dirty="0"/>
              <a:t>bytes, words, processors, communication ports, clocks, and network nodes.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The number and types of objects to be protected by an access control system</a:t>
            </a:r>
          </a:p>
          <a:p>
            <a:pPr eaLnBrk="1" hangingPunct="1"/>
            <a:r>
              <a:rPr lang="en-US" b="0" dirty="0"/>
              <a:t>depends on the environment in which access control operates and the desired tradeoff</a:t>
            </a:r>
          </a:p>
          <a:p>
            <a:pPr eaLnBrk="1" hangingPunct="1"/>
            <a:r>
              <a:rPr lang="en-US" b="0" dirty="0"/>
              <a:t>between security on the one hand and complexity, processing burden, and ease</a:t>
            </a:r>
          </a:p>
          <a:p>
            <a:pPr eaLnBrk="1" hangingPunct="1"/>
            <a:r>
              <a:rPr lang="en-US" b="0" dirty="0"/>
              <a:t>of use on the other hand.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An </a:t>
            </a:r>
            <a:r>
              <a:rPr lang="en-US" b="1" dirty="0"/>
              <a:t>access right </a:t>
            </a:r>
            <a:r>
              <a:rPr lang="en-US" b="0" dirty="0"/>
              <a:t>describes the way in which a subject may access an object.</a:t>
            </a:r>
          </a:p>
          <a:p>
            <a:pPr eaLnBrk="1" hangingPunct="1"/>
            <a:r>
              <a:rPr lang="en-US" b="0" dirty="0"/>
              <a:t>Access rights could include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Read:</a:t>
            </a:r>
            <a:r>
              <a:rPr lang="en-US" b="0" dirty="0"/>
              <a:t> User may view information in a system resource (e.g., a file, selected</a:t>
            </a:r>
          </a:p>
          <a:p>
            <a:pPr eaLnBrk="1" hangingPunct="1"/>
            <a:r>
              <a:rPr lang="en-US" b="0" dirty="0"/>
              <a:t>records in a file, selected fields within a record, or some combination). Read</a:t>
            </a:r>
          </a:p>
          <a:p>
            <a:pPr eaLnBrk="1" hangingPunct="1"/>
            <a:r>
              <a:rPr lang="en-US" b="0" dirty="0"/>
              <a:t>access includes the ability to copy or print.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Write</a:t>
            </a:r>
            <a:r>
              <a:rPr lang="en-US" b="0" dirty="0"/>
              <a:t>: User may add, modify, or delete data in system resource (e.g., files,</a:t>
            </a:r>
          </a:p>
          <a:p>
            <a:pPr eaLnBrk="1" hangingPunct="1"/>
            <a:r>
              <a:rPr lang="en-US" b="0" dirty="0"/>
              <a:t>records, programs). Write access includes read access.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Execute</a:t>
            </a:r>
            <a:r>
              <a:rPr lang="en-US" b="0" dirty="0"/>
              <a:t>: User may execute specified programs.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Delete:</a:t>
            </a:r>
            <a:r>
              <a:rPr lang="en-US" b="0" dirty="0"/>
              <a:t> User may delete certain system resources, such as files or records.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Create:</a:t>
            </a:r>
            <a:r>
              <a:rPr lang="en-US" b="0" dirty="0"/>
              <a:t> User may create new files, records, or fields.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Search:</a:t>
            </a:r>
            <a:r>
              <a:rPr lang="en-US" b="0" dirty="0"/>
              <a:t> User may list the files in a directory or otherwise search the directory.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26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As was previously stated, a discretionary access control scheme is one in which an</a:t>
            </a:r>
          </a:p>
          <a:p>
            <a:pPr eaLnBrk="1" hangingPunct="1"/>
            <a:r>
              <a:rPr lang="en-US" b="0" dirty="0"/>
              <a:t>entity may be granted access rights that permit the entity, by its own volition, to</a:t>
            </a:r>
          </a:p>
          <a:p>
            <a:pPr eaLnBrk="1" hangingPunct="1"/>
            <a:r>
              <a:rPr lang="en-US" b="0" dirty="0"/>
              <a:t>enable another entity to access some resource. A general approach to DAC, as</a:t>
            </a:r>
          </a:p>
          <a:p>
            <a:pPr eaLnBrk="1" hangingPunct="1"/>
            <a:r>
              <a:rPr lang="en-US" b="0" dirty="0"/>
              <a:t>exercised by an operating system or a database management system, is that of an</a:t>
            </a:r>
          </a:p>
          <a:p>
            <a:pPr eaLnBrk="1" hangingPunct="1"/>
            <a:r>
              <a:rPr lang="en-US" b="1" dirty="0"/>
              <a:t>access matrix</a:t>
            </a:r>
            <a:r>
              <a:rPr lang="en-US" b="0" dirty="0"/>
              <a:t>. The access matrix concept was formulated by Lampson [LAMP69,</a:t>
            </a:r>
          </a:p>
          <a:p>
            <a:pPr eaLnBrk="1" hangingPunct="1"/>
            <a:r>
              <a:rPr lang="en-US" b="0" dirty="0"/>
              <a:t>LAMP71], and subsequently refined by Graham and Denning [GRAH72, DENN71]</a:t>
            </a:r>
          </a:p>
          <a:p>
            <a:pPr eaLnBrk="1" hangingPunct="1"/>
            <a:r>
              <a:rPr lang="en-US" b="0" dirty="0"/>
              <a:t>and by Harrison et al. [HARR76].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One dimension of the matrix consists of identified subjects that may attempt</a:t>
            </a:r>
          </a:p>
          <a:p>
            <a:pPr eaLnBrk="1" hangingPunct="1"/>
            <a:r>
              <a:rPr lang="en-US" b="0" dirty="0"/>
              <a:t>data access to the resources. Typically, this list will consist of individual users or</a:t>
            </a:r>
          </a:p>
          <a:p>
            <a:pPr eaLnBrk="1" hangingPunct="1"/>
            <a:r>
              <a:rPr lang="en-US" b="0" dirty="0"/>
              <a:t>user groups, although access could be controlled for terminals, network equipment,</a:t>
            </a:r>
          </a:p>
          <a:p>
            <a:pPr eaLnBrk="1" hangingPunct="1"/>
            <a:r>
              <a:rPr lang="en-US" b="0" dirty="0"/>
              <a:t>hosts, or applications instead of or in addition to users. The other dimension lists</a:t>
            </a:r>
          </a:p>
          <a:p>
            <a:pPr eaLnBrk="1" hangingPunct="1"/>
            <a:r>
              <a:rPr lang="en-US" b="0" dirty="0"/>
              <a:t>the objects that may be accessed. At the greatest level of detail, objects may be</a:t>
            </a:r>
          </a:p>
          <a:p>
            <a:pPr eaLnBrk="1" hangingPunct="1"/>
            <a:r>
              <a:rPr lang="en-US" b="0" dirty="0"/>
              <a:t>individual data fields. More aggregate groupings, such as records, files, or even the</a:t>
            </a:r>
          </a:p>
          <a:p>
            <a:pPr eaLnBrk="1" hangingPunct="1"/>
            <a:r>
              <a:rPr lang="en-US" b="0" dirty="0"/>
              <a:t>entire database, may also be objects in the matrix. Each entry in the matrix indicates</a:t>
            </a:r>
          </a:p>
          <a:p>
            <a:pPr eaLnBrk="1" hangingPunct="1"/>
            <a:r>
              <a:rPr lang="en-US" b="0" dirty="0"/>
              <a:t>the access rights of a particular subject for a particular object.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1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Figure 4.2a, based on a figure in [SAND94], is a simple example of an access</a:t>
            </a:r>
          </a:p>
          <a:p>
            <a:pPr eaLnBrk="1" hangingPunct="1"/>
            <a:r>
              <a:rPr lang="en-US" dirty="0"/>
              <a:t>matrix. Thus, user A owns files 1 and 3 and has read and write access rights to those</a:t>
            </a:r>
          </a:p>
          <a:p>
            <a:pPr eaLnBrk="1" hangingPunct="1"/>
            <a:r>
              <a:rPr lang="en-US" dirty="0"/>
              <a:t>files. User B has read access rights to file 1, and so on.</a:t>
            </a:r>
          </a:p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24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practice, an access matrix is usually sparse and is implemented by decomposition</a:t>
            </a:r>
            <a:r>
              <a:rPr lang="en-US" b="0" baseline="0" dirty="0"/>
              <a:t> </a:t>
            </a:r>
            <a:r>
              <a:rPr lang="en-US" b="0" dirty="0"/>
              <a:t>in one of two ways. The matrix may be decomposed by columns, yielding</a:t>
            </a:r>
            <a:r>
              <a:rPr lang="en-US" b="0" baseline="0" dirty="0"/>
              <a:t> </a:t>
            </a:r>
            <a:r>
              <a:rPr lang="en-US" b="1" dirty="0"/>
              <a:t>access control lists </a:t>
            </a:r>
            <a:r>
              <a:rPr lang="en-US" b="0" dirty="0"/>
              <a:t>(ACLs); see Figure 4.2b. For each object, an ACL lists users and</a:t>
            </a:r>
            <a:r>
              <a:rPr lang="en-US" b="0" baseline="0" dirty="0"/>
              <a:t> </a:t>
            </a:r>
            <a:r>
              <a:rPr lang="en-US" b="0" dirty="0"/>
              <a:t>their permitted access rights. The ACL may contain a default, or public, entry. This</a:t>
            </a:r>
            <a:r>
              <a:rPr lang="en-US" b="0" baseline="0" dirty="0"/>
              <a:t> </a:t>
            </a:r>
            <a:r>
              <a:rPr lang="en-US" b="0" dirty="0"/>
              <a:t>allows users that are not explicitly listed as having special rights to have a default</a:t>
            </a:r>
            <a:r>
              <a:rPr lang="en-US" b="0" baseline="0" dirty="0"/>
              <a:t> </a:t>
            </a:r>
            <a:r>
              <a:rPr lang="en-US" b="0" dirty="0"/>
              <a:t>set of rights. The default set of rights should always follow the rule of least privilege</a:t>
            </a:r>
            <a:r>
              <a:rPr lang="en-US" b="0" baseline="0" dirty="0"/>
              <a:t> </a:t>
            </a:r>
            <a:r>
              <a:rPr lang="en-US" b="0" dirty="0"/>
              <a:t>or read-only access, whichever is applicable. Elements of the list may include</a:t>
            </a:r>
            <a:r>
              <a:rPr lang="en-US" b="0" baseline="0" dirty="0"/>
              <a:t> </a:t>
            </a:r>
            <a:r>
              <a:rPr lang="en-US" b="0" dirty="0"/>
              <a:t>individual users as well as groups of users.</a:t>
            </a:r>
          </a:p>
          <a:p>
            <a:endParaRPr lang="en-US" b="0" dirty="0"/>
          </a:p>
          <a:p>
            <a:r>
              <a:rPr lang="en-US" b="0" dirty="0"/>
              <a:t>When it is desired to determine which subjects have which access rights to a particular</a:t>
            </a:r>
            <a:r>
              <a:rPr lang="en-US" b="0" baseline="0" dirty="0"/>
              <a:t> </a:t>
            </a:r>
            <a:r>
              <a:rPr lang="en-US" b="0" dirty="0"/>
              <a:t>resource, ACLs are convenient, because each ACL provides the information</a:t>
            </a:r>
            <a:r>
              <a:rPr lang="en-US" b="0" baseline="0" dirty="0"/>
              <a:t> </a:t>
            </a:r>
            <a:r>
              <a:rPr lang="en-US" b="0" dirty="0"/>
              <a:t>for a given resource. However, this data structure is not convenient for determining</a:t>
            </a:r>
            <a:r>
              <a:rPr lang="en-US" b="0" baseline="0" dirty="0"/>
              <a:t> t</a:t>
            </a:r>
            <a:r>
              <a:rPr lang="en-US" b="0" dirty="0"/>
              <a:t>he access rights available to a specific user.</a:t>
            </a:r>
          </a:p>
          <a:p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Decomposition by rows yields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capability tickets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4.2c). A capability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ticket specifies authorized objects and operations for a particular user. Each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a number of tickets and may be authorized to loan or give them to others.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tickets may be dispersed around the system, they present a greater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 problem than access control lists. The integrity of the ticket must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protected, and guaranteed (usually by the operating system). In particular,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ticket must be unforgeable. One way to accomplish this is to have the operating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hold all tickets on behalf of users. These tickets would have to be held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region of memory inaccessible to users. Another alternative is to include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unforgeable token in the capability. This could be a large random password, 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message authentication code. This value is verified by the relevant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whenever access is requested. This form of capability ticket is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 in a distributed environment, when the security of its contents cannot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guaranteed.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convenient and inconvenient aspects of capability tickets are the opposite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those for ACLs. It is easy to determine the set of access rights that a given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has, but more difficult to determine the list of users with specific access rights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 resource.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91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section introduces a general model for DAC developed by Lampson, Graham,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Denning [LAMP71, GRAH72, DENN71]. The model assumes a set of subjects,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set of objects, and a set of rules that govern the access of subjects to objects. Let 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the protection state of a system to be the set of information, at a given point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time, that specifies the access rights for each subject with respect to each object. We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identify three requirements: representing the protection state, enforcing access rights,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allowing subjects to alter the protection state in certain ways. The model addresses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three requirements, giving a general, logical description of a DAC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represent the protection state, we extend the universe of objects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matrix to include the following: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delete a process, stop (block),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wake up a process.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read/write the device, to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its operation (e.g., a disk seek), and to block/unblock the device for use.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locations or regions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read/write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 regions of memory that are protected such that the default is to disallow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access.</a:t>
            </a:r>
            <a:endParaRPr lang="en-US" b="0" dirty="0"/>
          </a:p>
          <a:p>
            <a:pPr>
              <a:defRPr/>
            </a:pPr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Access rights with respect to a subject have to do with the ability to grant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delete access rights of that subject to other objects, as explained subsequently.</a:t>
            </a:r>
          </a:p>
          <a:p>
            <a:endParaRPr lang="en-US" b="0" dirty="0"/>
          </a:p>
          <a:p>
            <a:pPr>
              <a:defRPr/>
            </a:pPr>
            <a:r>
              <a:rPr lang="en-US" b="0" dirty="0"/>
              <a:t>Figure 4.3 is an example. For an access control matrix </a:t>
            </a:r>
            <a:r>
              <a:rPr lang="en-US" b="0" i="1" dirty="0"/>
              <a:t>A, each entry A[S, X]</a:t>
            </a:r>
          </a:p>
          <a:p>
            <a:pPr>
              <a:defRPr/>
            </a:pPr>
            <a:r>
              <a:rPr lang="en-US" b="0" dirty="0"/>
              <a:t>contains strings, called access attributes, that specify the access rights of subject </a:t>
            </a:r>
            <a:r>
              <a:rPr lang="en-US" b="0" i="1" dirty="0"/>
              <a:t>S to</a:t>
            </a:r>
          </a:p>
          <a:p>
            <a:pPr>
              <a:defRPr/>
            </a:pPr>
            <a:r>
              <a:rPr lang="en-US" b="0" dirty="0"/>
              <a:t>object </a:t>
            </a:r>
            <a:r>
              <a:rPr lang="en-US" b="0" i="1" dirty="0"/>
              <a:t>X. For example, in Figure 4.3, S</a:t>
            </a:r>
            <a:r>
              <a:rPr lang="en-US" b="0" i="1" baseline="-25000" dirty="0"/>
              <a:t>1</a:t>
            </a:r>
            <a:r>
              <a:rPr lang="en-US" b="0" i="1" dirty="0"/>
              <a:t> may read file F</a:t>
            </a:r>
            <a:r>
              <a:rPr lang="en-US" b="0" i="1" baseline="-25000" dirty="0"/>
              <a:t>1</a:t>
            </a:r>
            <a:r>
              <a:rPr lang="en-US" b="0" i="1" dirty="0"/>
              <a:t>, because ‘read’ appears in</a:t>
            </a:r>
          </a:p>
          <a:p>
            <a:pPr>
              <a:defRPr/>
            </a:pPr>
            <a:r>
              <a:rPr lang="en-US" b="0" i="1" dirty="0"/>
              <a:t>A[S</a:t>
            </a:r>
            <a:r>
              <a:rPr lang="en-US" b="0" i="1" baseline="-25000" dirty="0"/>
              <a:t>1</a:t>
            </a:r>
            <a:r>
              <a:rPr lang="en-US" b="0" i="1" dirty="0"/>
              <a:t>, F</a:t>
            </a:r>
            <a:r>
              <a:rPr lang="en-US" b="0" i="1" baseline="-25000" dirty="0"/>
              <a:t>1</a:t>
            </a:r>
            <a:r>
              <a:rPr lang="en-US" b="0" i="1" dirty="0"/>
              <a:t>].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From a logical or functional point of view, a separate access control module is</a:t>
            </a:r>
          </a:p>
          <a:p>
            <a:pPr>
              <a:defRPr/>
            </a:pPr>
            <a:r>
              <a:rPr lang="en-US" b="0" dirty="0"/>
              <a:t>associated with each type of object (Figure 4.4). The module evaluates each request</a:t>
            </a:r>
          </a:p>
          <a:p>
            <a:pPr>
              <a:defRPr/>
            </a:pPr>
            <a:r>
              <a:rPr lang="en-US" b="0" dirty="0"/>
              <a:t>by a subject to access an object to determine if the access right exists. An access</a:t>
            </a:r>
          </a:p>
          <a:p>
            <a:pPr>
              <a:defRPr/>
            </a:pPr>
            <a:r>
              <a:rPr lang="en-US" b="0" dirty="0"/>
              <a:t>attempt triggers the following steps: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1. A subject </a:t>
            </a:r>
            <a:r>
              <a:rPr lang="en-US" b="0" i="1" dirty="0"/>
              <a:t>S</a:t>
            </a:r>
            <a:r>
              <a:rPr lang="en-US" b="0" i="1" baseline="-25000" dirty="0"/>
              <a:t>0</a:t>
            </a:r>
            <a:r>
              <a:rPr lang="en-US" b="0" i="1" dirty="0"/>
              <a:t> issues a request of type α for object X.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2. The request causes the system (the operating system or an access control interface</a:t>
            </a:r>
          </a:p>
          <a:p>
            <a:pPr>
              <a:defRPr/>
            </a:pPr>
            <a:r>
              <a:rPr lang="en-US" b="0" dirty="0"/>
              <a:t>module of some sort) to generate a message of the form (</a:t>
            </a:r>
            <a:r>
              <a:rPr lang="en-US" b="0" i="1" dirty="0"/>
              <a:t>S</a:t>
            </a:r>
            <a:r>
              <a:rPr lang="en-US" b="0" i="1" baseline="-25000" dirty="0"/>
              <a:t>0</a:t>
            </a:r>
            <a:r>
              <a:rPr lang="en-US" b="0" i="1" dirty="0"/>
              <a:t>, α, X) to the</a:t>
            </a:r>
          </a:p>
          <a:p>
            <a:pPr>
              <a:defRPr/>
            </a:pPr>
            <a:r>
              <a:rPr lang="en-US" b="0" dirty="0"/>
              <a:t>controller for </a:t>
            </a:r>
            <a:r>
              <a:rPr lang="en-US" b="0" i="1" dirty="0"/>
              <a:t>X.</a:t>
            </a:r>
          </a:p>
          <a:p>
            <a:pPr>
              <a:defRPr/>
            </a:pPr>
            <a:endParaRPr lang="en-US" b="0" i="1" dirty="0"/>
          </a:p>
          <a:p>
            <a:pPr>
              <a:defRPr/>
            </a:pPr>
            <a:r>
              <a:rPr lang="en-US" b="0" dirty="0"/>
              <a:t>3. The controller interrogates the access matrix A to determine if α is in </a:t>
            </a:r>
            <a:r>
              <a:rPr lang="en-US" b="0" i="1" dirty="0"/>
              <a:t>A[S</a:t>
            </a:r>
            <a:r>
              <a:rPr lang="en-US" b="0" i="1" baseline="-25000" dirty="0"/>
              <a:t>0</a:t>
            </a:r>
            <a:r>
              <a:rPr lang="en-US" b="0" i="1" dirty="0"/>
              <a:t>, X].</a:t>
            </a:r>
          </a:p>
          <a:p>
            <a:pPr>
              <a:defRPr/>
            </a:pPr>
            <a:r>
              <a:rPr lang="en-US" b="0" dirty="0"/>
              <a:t>If so, the access is allowed; if not, the access is denied and a protection violation</a:t>
            </a:r>
          </a:p>
          <a:p>
            <a:pPr>
              <a:defRPr/>
            </a:pPr>
            <a:r>
              <a:rPr lang="en-US" b="0" dirty="0"/>
              <a:t>occurs. The violation should trigger a warning and appropriate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DAC systems define the access rights of individual users and groups</a:t>
            </a:r>
          </a:p>
          <a:p>
            <a:r>
              <a:rPr lang="en-US" dirty="0"/>
              <a:t>of users. In contrast, RBAC is based on the roles that users assume in a system</a:t>
            </a:r>
          </a:p>
          <a:p>
            <a:r>
              <a:rPr lang="en-US" dirty="0"/>
              <a:t>rather than the user’s identity. Typically, RBAC models define a role as a job function</a:t>
            </a:r>
          </a:p>
          <a:p>
            <a:r>
              <a:rPr lang="en-US" dirty="0"/>
              <a:t>within an organization. RBAC systems assign access rights to roles instead of</a:t>
            </a:r>
          </a:p>
          <a:p>
            <a:r>
              <a:rPr lang="en-US" dirty="0"/>
              <a:t>individual users. In turn, users are assigned to different roles, either statically or</a:t>
            </a:r>
          </a:p>
          <a:p>
            <a:r>
              <a:rPr lang="en-US" dirty="0"/>
              <a:t>dynamically, according to their responsibilities.</a:t>
            </a:r>
          </a:p>
          <a:p>
            <a:endParaRPr lang="en-US" dirty="0"/>
          </a:p>
          <a:p>
            <a:r>
              <a:rPr lang="en-US" dirty="0"/>
              <a:t>RBAC now enjoys widespread commercial use and remains an area of active</a:t>
            </a:r>
          </a:p>
          <a:p>
            <a:r>
              <a:rPr lang="en-US" dirty="0"/>
              <a:t>research. The National Institute of Standards and Technology (NIST) has issued a</a:t>
            </a:r>
          </a:p>
          <a:p>
            <a:r>
              <a:rPr lang="en-US" dirty="0"/>
              <a:t>standard</a:t>
            </a:r>
            <a:r>
              <a:rPr lang="en-US" i="0" dirty="0"/>
              <a:t>, FIPS PUB 140-3</a:t>
            </a:r>
            <a:r>
              <a:rPr lang="en-US" i="1" dirty="0"/>
              <a:t>, (Security Requirements for Cryptographic Modules September</a:t>
            </a:r>
            <a:r>
              <a:rPr lang="en-US" i="1" baseline="0" dirty="0"/>
              <a:t> 2009</a:t>
            </a:r>
            <a:r>
              <a:rPr lang="en-US" dirty="0"/>
              <a:t>), </a:t>
            </a:r>
          </a:p>
          <a:p>
            <a:r>
              <a:rPr lang="en-US" dirty="0"/>
              <a:t>that requires support for access control and administration through roles.</a:t>
            </a:r>
          </a:p>
          <a:p>
            <a:endParaRPr lang="en-US" dirty="0"/>
          </a:p>
          <a:p>
            <a:r>
              <a:rPr lang="en-US" dirty="0"/>
              <a:t>The relationship of users to roles is many to many, as is the relationship of</a:t>
            </a:r>
          </a:p>
          <a:p>
            <a:r>
              <a:rPr lang="en-US" dirty="0"/>
              <a:t>roles to resources, or system objects (Figure 4.6). The set of users changes, in some</a:t>
            </a:r>
          </a:p>
          <a:p>
            <a:r>
              <a:rPr lang="en-US" dirty="0"/>
              <a:t>environments frequently, and the assignment of a user to one or more roles may</a:t>
            </a:r>
          </a:p>
          <a:p>
            <a:r>
              <a:rPr lang="en-US" dirty="0"/>
              <a:t>also be dynamic. The set of roles in the system in most environments is relatively</a:t>
            </a:r>
          </a:p>
          <a:p>
            <a:r>
              <a:rPr lang="en-US" dirty="0"/>
              <a:t>static, with only occasional additions or deletions. Each role will have specific access</a:t>
            </a:r>
          </a:p>
          <a:p>
            <a:r>
              <a:rPr lang="en-US" dirty="0"/>
              <a:t>rights to one or more resources. The set of resources and the specific access rights</a:t>
            </a:r>
          </a:p>
          <a:p>
            <a:r>
              <a:rPr lang="en-US" dirty="0"/>
              <a:t>associated with a particular role are also likely to change infrequently.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66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8DB9D91-12A9-6D85-5C4A-107079AA8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3"/>
            <a:ext cx="12192000" cy="6844631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C0596B2-8BCF-CDB9-86A8-E5F1D3BA8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4144617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 for Presentation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A1AF5-5DD9-B40B-465B-79A7653C5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744152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Date xx, 202x</a:t>
            </a:r>
          </a:p>
        </p:txBody>
      </p:sp>
    </p:spTree>
    <p:extLst>
      <p:ext uri="{BB962C8B-B14F-4D97-AF65-F5344CB8AC3E}">
        <p14:creationId xmlns:p14="http://schemas.microsoft.com/office/powerpoint/2010/main" val="121670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8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1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05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88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74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36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25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8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2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11277599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14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7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11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BA7C3E-9407-286B-C955-92021F6E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1E25ED-196F-AD3E-730C-350C97EE9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49"/>
          <a:stretch/>
        </p:blipFill>
        <p:spPr>
          <a:xfrm>
            <a:off x="0" y="6684"/>
            <a:ext cx="6096000" cy="6851316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FDA9FC-5FAF-19E1-2999-FA81EB28D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2772348"/>
            <a:ext cx="4702175" cy="1846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Long Title Goes Here</a:t>
            </a:r>
          </a:p>
          <a:p>
            <a:pPr lvl="0"/>
            <a:r>
              <a:rPr lang="en-US" dirty="0" err="1"/>
              <a:t>Xxxxxxx</a:t>
            </a:r>
            <a:endParaRPr lang="en-US" dirty="0"/>
          </a:p>
          <a:p>
            <a:pPr lvl="0"/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6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600200"/>
            <a:ext cx="5638800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D8FF0C6D-7B44-4491-2943-59A5D94A7B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9667" y="1593184"/>
            <a:ext cx="4935132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24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BA7C3E-9407-286B-C955-92021F6E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1E25ED-196F-AD3E-730C-350C97EE9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49"/>
          <a:stretch/>
        </p:blipFill>
        <p:spPr>
          <a:xfrm>
            <a:off x="0" y="6684"/>
            <a:ext cx="6096000" cy="6851316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FDA9FC-5FAF-19E1-2999-FA81EB28D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2772348"/>
            <a:ext cx="4702175" cy="1846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Long Title Goes Here</a:t>
            </a:r>
          </a:p>
          <a:p>
            <a:pPr lvl="0"/>
            <a:r>
              <a:rPr lang="en-US" dirty="0" err="1"/>
              <a:t>Xxxxxxx</a:t>
            </a:r>
            <a:endParaRPr lang="en-US" dirty="0"/>
          </a:p>
          <a:p>
            <a:pPr lvl="0"/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4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4A8D20-7863-7BFB-62B7-82573F4C0688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006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D25ECA-C5BA-AE0A-264F-72583C103F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515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CF72C4-98D7-9FF3-70FE-096C982889BD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BBB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995E"/>
              </a:highlight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88E2CF5-F61B-C587-8CED-45B374FC4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238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4A3350B-D6F5-E020-D657-C3F27D9B1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2"/>
            <a:ext cx="12199526" cy="684885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7772414-34C0-529E-33AE-2D9DF25D31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2863661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Divider Title Slide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65473-E2AD-6245-4447-BAEF54B15394}"/>
              </a:ext>
            </a:extLst>
          </p:cNvPr>
          <p:cNvSpPr/>
          <p:nvPr userDrawn="1"/>
        </p:nvSpPr>
        <p:spPr>
          <a:xfrm>
            <a:off x="2428461" y="4275692"/>
            <a:ext cx="7335078" cy="99085"/>
          </a:xfrm>
          <a:prstGeom prst="rect">
            <a:avLst/>
          </a:prstGeom>
          <a:solidFill>
            <a:srgbClr val="006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2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3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11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9" r:id="rId3"/>
    <p:sldLayoutId id="2147483655" r:id="rId4"/>
    <p:sldLayoutId id="2147483658" r:id="rId5"/>
    <p:sldLayoutId id="2147483660" r:id="rId6"/>
    <p:sldLayoutId id="2147483649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7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400" kern="1200">
          <a:solidFill>
            <a:srgbClr val="0000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uth0.com/docs/manage-users/access-contro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oauth.net/2/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2AD01-B626-8541-DD34-941AFABB4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161824"/>
            <a:ext cx="12192000" cy="650141"/>
          </a:xfrm>
        </p:spPr>
        <p:txBody>
          <a:bodyPr/>
          <a:lstStyle/>
          <a:p>
            <a:r>
              <a:rPr lang="en-US" sz="4800" dirty="0"/>
              <a:t>CEN 3078 Computer Security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C5A7-CF21-681C-AD2A-CAFD76C83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8705" y="5663508"/>
            <a:ext cx="6674590" cy="350227"/>
          </a:xfrm>
        </p:spPr>
        <p:txBody>
          <a:bodyPr/>
          <a:lstStyle/>
          <a:p>
            <a:r>
              <a:rPr lang="en-US" sz="2400" dirty="0"/>
              <a:t>Module 3 – Defense Architectures and Design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55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Lists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58A26-110E-6842-A697-23155619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74" y="1884970"/>
            <a:ext cx="6234196" cy="3767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E9744-3692-6E4C-A622-B11EFC0639F9}"/>
              </a:ext>
            </a:extLst>
          </p:cNvPr>
          <p:cNvSpPr/>
          <p:nvPr/>
        </p:nvSpPr>
        <p:spPr>
          <a:xfrm>
            <a:off x="2272602" y="1238640"/>
            <a:ext cx="764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access matrix may be decomposed by columns, yielding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 lists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(ACLs)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A0586-3330-3648-B423-EF6FCCB13D09}"/>
              </a:ext>
            </a:extLst>
          </p:cNvPr>
          <p:cNvSpPr/>
          <p:nvPr/>
        </p:nvSpPr>
        <p:spPr>
          <a:xfrm>
            <a:off x="1878205" y="5767369"/>
            <a:ext cx="843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object, an ACL lists users and their permitted access rights. The ACL may contain a default, or public, entry. This allows users that are not explicitly listed as having special rights to have a default set of rights. The default set of rights should always follow the 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of least privilege or read-only access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whichever is applicable. Elements of the list may include individual users as well as groups of users.</a:t>
            </a:r>
          </a:p>
        </p:txBody>
      </p:sp>
    </p:spTree>
    <p:extLst>
      <p:ext uri="{BB962C8B-B14F-4D97-AF65-F5344CB8AC3E}">
        <p14:creationId xmlns:p14="http://schemas.microsoft.com/office/powerpoint/2010/main" val="309124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Extended Access Control Matrix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E9744-3692-6E4C-A622-B11EFC0639F9}"/>
              </a:ext>
            </a:extLst>
          </p:cNvPr>
          <p:cNvSpPr/>
          <p:nvPr/>
        </p:nvSpPr>
        <p:spPr>
          <a:xfrm>
            <a:off x="1760136" y="1154543"/>
            <a:ext cx="859636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represent the protection state, we extend the universe of objects in the access control matrix to include the following: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Access rights include the ability to delete a process, stop (block), and wake up a process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Access rights include the ability to read/write the device, to control its operation (e.g., a disk seek), and to block/unblock the device for use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locations or regions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Access rights include the ability to read/write certain regions of memory that are protected such that the default is to disallow access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Access rights with respect to a subject have to do with the ability to grantor delete access rights of that subject to other objects, as explained subsequently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7A7EC-9E9F-0943-AB5F-37452AC4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97" y="3809325"/>
            <a:ext cx="7036131" cy="29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0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Role-Based 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F81F4-2B88-1142-A203-39D524E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88" y="1707433"/>
            <a:ext cx="3992190" cy="431990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9E5BCA-19D6-DC4A-838C-70008393CD96}"/>
              </a:ext>
            </a:extLst>
          </p:cNvPr>
          <p:cNvSpPr txBox="1">
            <a:spLocks/>
          </p:cNvSpPr>
          <p:nvPr/>
        </p:nvSpPr>
        <p:spPr>
          <a:xfrm>
            <a:off x="1795306" y="1468735"/>
            <a:ext cx="4672483" cy="4809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Traditional DAC systems define the access rights of individual users and groups of users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In contrast, RBAC is based on the roles that users assume in a system rather than the user’s identity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Typically, RBAC models define a role as a job function within an organization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RBAC systems assign access rights to roles instead of individual users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In turn, users are assigned to different roles, either statically or dynamically, according to their responsibilities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8B847-9D83-AB48-B7F0-31B9038FA493}"/>
              </a:ext>
            </a:extLst>
          </p:cNvPr>
          <p:cNvSpPr/>
          <p:nvPr/>
        </p:nvSpPr>
        <p:spPr>
          <a:xfrm>
            <a:off x="7150487" y="6065779"/>
            <a:ext cx="2953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Users, Roles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54943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Matrix in RBAC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6F153-7237-FF4C-924D-2E0574AD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77" y="1377610"/>
            <a:ext cx="4196373" cy="5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RBAC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AB62-49F0-6848-9C66-7E734EEA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57" y="1467146"/>
            <a:ext cx="4899886" cy="511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7E977-4D7B-FDBE-A2CE-9BC97A275664}"/>
              </a:ext>
            </a:extLst>
          </p:cNvPr>
          <p:cNvSpPr txBox="1"/>
          <p:nvPr/>
        </p:nvSpPr>
        <p:spPr>
          <a:xfrm>
            <a:off x="9173945" y="5541665"/>
            <a:ext cx="20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hlinkClick r:id="rId4"/>
              </a:rPr>
              <a:t>Best Practice: Auth0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Attribute-Based 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2813B05-7897-434E-A8BF-186F95EAF361}"/>
              </a:ext>
            </a:extLst>
          </p:cNvPr>
          <p:cNvGraphicFramePr>
            <a:graphicFrameLocks/>
          </p:cNvGraphicFramePr>
          <p:nvPr/>
        </p:nvGraphicFramePr>
        <p:xfrm>
          <a:off x="1981200" y="1600200"/>
          <a:ext cx="8229600" cy="4853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753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Model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17">
            <a:extLst>
              <a:ext uri="{FF2B5EF4-FFF2-40B4-BE49-F238E27FC236}">
                <a16:creationId xmlns:a16="http://schemas.microsoft.com/office/drawing/2014/main" id="{D526D86A-2C33-054F-81CC-48C040819B11}"/>
              </a:ext>
            </a:extLst>
          </p:cNvPr>
          <p:cNvGraphicFramePr>
            <a:graphicFrameLocks/>
          </p:cNvGraphicFramePr>
          <p:nvPr/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030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Scenario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213BC-DB5D-B947-8376-05CA71B1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47" y="1316334"/>
            <a:ext cx="4603219" cy="4066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F7F19-1BD1-DE43-8839-587050515F45}"/>
              </a:ext>
            </a:extLst>
          </p:cNvPr>
          <p:cNvSpPr/>
          <p:nvPr/>
        </p:nvSpPr>
        <p:spPr>
          <a:xfrm>
            <a:off x="1873179" y="5541667"/>
            <a:ext cx="84456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clear from the logical architecture that there are four independent sources of information used for the access control decision. </a:t>
            </a:r>
            <a:r>
              <a:rPr lang="en-US" sz="1400" b="1" dirty="0">
                <a:solidFill>
                  <a:prstClr val="black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 designer can decide which attributes are important for access control with respect to subjects, objects, and environmental conditions</a:t>
            </a:r>
            <a:r>
              <a:rPr lang="en-US" sz="1400" dirty="0">
                <a:solidFill>
                  <a:prstClr val="black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system designer or other authority can then </a:t>
            </a:r>
            <a:r>
              <a:rPr lang="en-US" sz="1400" b="1" dirty="0">
                <a:solidFill>
                  <a:prstClr val="black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access control policies, in the form of rules, for any desired combination of attributes of subject, object, and environmental conditions</a:t>
            </a:r>
            <a:r>
              <a:rPr lang="en-US" sz="1400" dirty="0">
                <a:solidFill>
                  <a:prstClr val="black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33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Distinguishable Characteristics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346D73-CFDD-BD41-84BE-9C5BC055C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858905"/>
              </p:ext>
            </p:extLst>
          </p:nvPr>
        </p:nvGraphicFramePr>
        <p:xfrm>
          <a:off x="-947895" y="1219200"/>
          <a:ext cx="9144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8D77EE-5FDE-45CF-A7CF-AFDED644F819}"/>
              </a:ext>
            </a:extLst>
          </p:cNvPr>
          <p:cNvSpPr txBox="1"/>
          <p:nvPr/>
        </p:nvSpPr>
        <p:spPr>
          <a:xfrm>
            <a:off x="6464324" y="3299936"/>
            <a:ext cx="58313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BCWhyte Book"/>
              </a:rPr>
              <a:t>Apply ABAC if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97A"/>
                </a:solidFill>
                <a:effectLst/>
                <a:highlight>
                  <a:srgbClr val="FFFFFF"/>
                </a:highlight>
                <a:latin typeface="ABCWhyte Book"/>
              </a:rPr>
              <a:t>You’re in a large organization with many users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97A"/>
                </a:solidFill>
                <a:effectLst/>
                <a:highlight>
                  <a:srgbClr val="FFFFFF"/>
                </a:highlight>
                <a:latin typeface="ABCWhyte Book"/>
              </a:rPr>
              <a:t>You want deep, specific access control capabilities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97A"/>
                </a:solidFill>
                <a:effectLst/>
                <a:highlight>
                  <a:srgbClr val="FFFFFF"/>
                </a:highlight>
                <a:latin typeface="ABCWhyte Book"/>
              </a:rPr>
              <a:t>You have time to invest in a model that goes the distance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97A"/>
                </a:solidFill>
                <a:effectLst/>
                <a:highlight>
                  <a:srgbClr val="FFFFFF"/>
                </a:highlight>
                <a:latin typeface="ABCWhyte Book"/>
              </a:rPr>
              <a:t>You need to ensure privacy and security compliance</a:t>
            </a:r>
          </a:p>
        </p:txBody>
      </p:sp>
    </p:spTree>
    <p:extLst>
      <p:ext uri="{BB962C8B-B14F-4D97-AF65-F5344CB8AC3E}">
        <p14:creationId xmlns:p14="http://schemas.microsoft.com/office/powerpoint/2010/main" val="363780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Enterprise-wide Access Control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0BD0F15-4203-A34B-989A-0E4F448D034F}"/>
              </a:ext>
            </a:extLst>
          </p:cNvPr>
          <p:cNvGraphicFramePr>
            <a:graphicFrameLocks/>
          </p:cNvGraphicFramePr>
          <p:nvPr/>
        </p:nvGraphicFramePr>
        <p:xfrm>
          <a:off x="1860620" y="1199221"/>
          <a:ext cx="8229600" cy="514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634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3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66992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3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180957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Identity Federation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984330-61C9-3745-BC13-3E977974C7A1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Term used to describe the technology, standards, policies, and processes that allow an organization to trust digital identities, identity attributes, and credentials created and issued by another organization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Addresses two 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How do you trust identities of individuals from external organizations who need access to your 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</a:rPr>
              <a:t>How do you vouch for identities of individuals in your organization when they need to collaborate with external organizations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4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Identity Information Exchange Approaches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6FDB9-4554-F548-88B0-19AACB06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58" y="1237546"/>
            <a:ext cx="4276297" cy="248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75439-2FFE-B34C-83D0-3C932B9A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75947" cy="3154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521C02-151B-1642-AB2F-0739B11C5E2C}"/>
              </a:ext>
            </a:extLst>
          </p:cNvPr>
          <p:cNvGrpSpPr/>
          <p:nvPr/>
        </p:nvGrpSpPr>
        <p:grpSpPr>
          <a:xfrm>
            <a:off x="2669731" y="4579802"/>
            <a:ext cx="2571749" cy="1543050"/>
            <a:chOff x="0" y="826938"/>
            <a:chExt cx="2571749" cy="15430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D042DB-C12A-6647-A384-C6CA32EB5861}"/>
                </a:ext>
              </a:extLst>
            </p:cNvPr>
            <p:cNvSpPr/>
            <p:nvPr/>
          </p:nvSpPr>
          <p:spPr>
            <a:xfrm>
              <a:off x="0" y="826938"/>
              <a:ext cx="2571749" cy="15430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EE4100-990F-074D-82BF-CC68846BC789}"/>
                </a:ext>
              </a:extLst>
            </p:cNvPr>
            <p:cNvSpPr txBox="1"/>
            <p:nvPr/>
          </p:nvSpPr>
          <p:spPr>
            <a:xfrm>
              <a:off x="0" y="826938"/>
              <a:ext cx="2571749" cy="1543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OpenID</a:t>
              </a:r>
              <a:endPara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7150" lvl="1" indent="-57150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en-US" sz="1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 open standard that allows users to be authenticated by certain cooperating sites using a third-party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07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1305-7303-8B68-9D54-6721A86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Intro.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6E48-BDA9-E453-89F1-B7FF09C3D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0" i="0" u="none" strike="noStrike" dirty="0">
                <a:solidFill>
                  <a:srgbClr val="0069FF"/>
                </a:solidFill>
                <a:effectLst/>
                <a:latin typeface="Inter"/>
                <a:hlinkClick r:id="rId2"/>
              </a:rPr>
              <a:t>OAuth 2</a:t>
            </a:r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 is an authorization framework that enables applications — such as Facebook, GitHub, and </a:t>
            </a:r>
            <a:r>
              <a:rPr lang="en-US" sz="3600" b="0" i="0" dirty="0" err="1">
                <a:solidFill>
                  <a:srgbClr val="4D5B7C"/>
                </a:solidFill>
                <a:effectLst/>
                <a:latin typeface="Inter"/>
              </a:rPr>
              <a:t>DigitalOcean</a:t>
            </a:r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 — to obtain limited access to user accounts on an HTTP service. </a:t>
            </a:r>
          </a:p>
          <a:p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It works by delegating user authentication to the service that hosts a user account and authorizing third-party applications to access that user account. </a:t>
            </a:r>
          </a:p>
          <a:p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OAuth 2 provides authorization flows for web and desktop applications, as well as mobile devices.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475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4422-76A6-A48F-CBD5-1AC42EDB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9230D-92C9-F4FA-2A1C-EBB0CCBC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OAuth defines four roles: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Resource Owner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resource owner is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who authorizes an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to access their account. The application’s access to the user’s account is limited to the scope of the authorization granted (e.g. read or write access)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Client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client is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that wants to access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’s account. Before it may do so, it must be authorized by the user, and the authorization must be validated by the API.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Resource Server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resource server hosts the protected user accounts.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Authorization Server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authorization server verifies the identity of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then issues access tokens to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C921-DA19-BCE6-9975-F55379C1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Steps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90DC1E-0EFC-C820-C584-A7621FBFD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751" y="1417638"/>
            <a:ext cx="7950497" cy="52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F04-FBE0-07E0-7C15-B8872785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service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20C3-4D0F-A10D-2846-6B741BC0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pPr lvl="1"/>
            <a:r>
              <a:rPr lang="en-US" dirty="0"/>
              <a:t>Application Name</a:t>
            </a:r>
          </a:p>
          <a:p>
            <a:pPr lvl="1"/>
            <a:r>
              <a:rPr lang="en-US" dirty="0"/>
              <a:t>Application Website</a:t>
            </a:r>
          </a:p>
          <a:p>
            <a:pPr lvl="1"/>
            <a:r>
              <a:rPr lang="en-US" dirty="0"/>
              <a:t>Redirect URI or Callback URL</a:t>
            </a:r>
          </a:p>
          <a:p>
            <a:r>
              <a:rPr lang="en-US" dirty="0"/>
              <a:t>Authorization Grant – Various Types</a:t>
            </a:r>
          </a:p>
          <a:p>
            <a:pPr lvl="1"/>
            <a:r>
              <a:rPr lang="en-US" dirty="0"/>
              <a:t>Authorization Code: used with server-side Applications</a:t>
            </a:r>
          </a:p>
          <a:p>
            <a:pPr lvl="1"/>
            <a:r>
              <a:rPr lang="en-US" dirty="0"/>
              <a:t>Client Credentials: used with Applications that have API access</a:t>
            </a:r>
          </a:p>
          <a:p>
            <a:pPr lvl="1"/>
            <a:r>
              <a:rPr lang="en-US" dirty="0"/>
              <a:t>Device Code: used for devices that lack browsers or have input limitations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7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95E1-4E15-ABF4-04DB-279F56F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used Grant Type: Authorization Code</a:t>
            </a:r>
          </a:p>
        </p:txBody>
      </p:sp>
      <p:pic>
        <p:nvPicPr>
          <p:cNvPr id="1026" name="Picture 2" descr="Authorization Code Flow">
            <a:extLst>
              <a:ext uri="{FF2B5EF4-FFF2-40B4-BE49-F238E27FC236}">
                <a16:creationId xmlns:a16="http://schemas.microsoft.com/office/drawing/2014/main" id="{BA3DB394-1CBA-E291-1625-29DFE5614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3" y="1417638"/>
            <a:ext cx="9105953" cy="52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38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3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316020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/>
              <a:t>Lightweight and Flexible Security for </a:t>
            </a:r>
            <a:r>
              <a:rPr lang="en-US" sz="3000" dirty="0" err="1"/>
              <a:t>IoT</a:t>
            </a:r>
            <a:r>
              <a:rPr lang="en-US" sz="3000" dirty="0"/>
              <a:t>-based Smart City Applications</a:t>
            </a:r>
            <a:endParaRPr lang="en" sz="3000" dirty="0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775520" y="5410200"/>
            <a:ext cx="8663880" cy="81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457200"/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Recreated disaster scenes of tornado damages (in Joplin, MO 2011) at the: </a:t>
            </a:r>
            <a:r>
              <a:rPr lang="en-US" sz="2000" b="1" dirty="0">
                <a:solidFill>
                  <a:prstClr val="black"/>
                </a:solidFill>
                <a:latin typeface="Arial"/>
                <a:cs typeface="Arial"/>
              </a:rPr>
              <a:t>(a) Joplin High School; (b) Joplin Hospital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1"/>
            <a:ext cx="7769948" cy="32707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9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3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</a:t>
            </a:r>
            <a:r>
              <a:rPr lang="en-US" sz="3600" dirty="0">
                <a:solidFill>
                  <a:srgbClr val="FF0000"/>
                </a:solidFill>
              </a:rPr>
              <a:t>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800357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/>
              <a:t>Lightweight and Flexible Security for </a:t>
            </a:r>
            <a:r>
              <a:rPr lang="en-US" sz="3000" dirty="0" err="1"/>
              <a:t>IoT</a:t>
            </a:r>
            <a:r>
              <a:rPr lang="en-US" sz="3000" dirty="0"/>
              <a:t>-based Smart City Applications</a:t>
            </a:r>
            <a:endParaRPr lang="en" sz="3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28800" y="838200"/>
            <a:ext cx="8636000" cy="12954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endParaRPr lang="en-US" sz="1700" dirty="0"/>
          </a:p>
          <a:p>
            <a:pPr>
              <a:spcBef>
                <a:spcPts val="0"/>
              </a:spcBef>
            </a:pPr>
            <a:r>
              <a:rPr lang="en-US" sz="1800" dirty="0" err="1"/>
              <a:t>IoT</a:t>
            </a:r>
            <a:r>
              <a:rPr lang="en-US" sz="1800" dirty="0"/>
              <a:t> Gateway Middleware that uses machine learning to decide on tradeoffs in energy, latency and security in deciding computing policies at core or edge</a:t>
            </a:r>
            <a:endParaRPr lang="en" sz="17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2522" y="6075145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B. Mukherjee, S. Wang, W. Lu, R. </a:t>
            </a:r>
            <a:r>
              <a:rPr lang="en-US" sz="1200" dirty="0" err="1">
                <a:solidFill>
                  <a:srgbClr val="7F7F7F"/>
                </a:solidFill>
                <a:latin typeface="Arial"/>
                <a:cs typeface="Arial"/>
              </a:rPr>
              <a:t>Neupane</a:t>
            </a:r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, D. Dunn, Y. </a:t>
            </a:r>
            <a:r>
              <a:rPr lang="en-US" sz="1200" dirty="0" err="1">
                <a:solidFill>
                  <a:srgbClr val="7F7F7F"/>
                </a:solidFill>
                <a:latin typeface="Arial"/>
                <a:cs typeface="Arial"/>
              </a:rPr>
              <a:t>Ren</a:t>
            </a:r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, Q. Su, P. Calyam, “Flexible </a:t>
            </a:r>
            <a:r>
              <a:rPr lang="en-US" sz="1200" dirty="0" err="1">
                <a:solidFill>
                  <a:srgbClr val="7F7F7F"/>
                </a:solidFill>
                <a:latin typeface="Arial"/>
                <a:cs typeface="Arial"/>
              </a:rPr>
              <a:t>IoT</a:t>
            </a:r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 Security Middleware for End-to-End Cloud-Fog Communication”, </a:t>
            </a:r>
            <a:r>
              <a:rPr lang="en-US" sz="1200" i="1" dirty="0">
                <a:solidFill>
                  <a:srgbClr val="7F7F7F"/>
                </a:solidFill>
                <a:latin typeface="Arial"/>
                <a:cs typeface="Arial"/>
              </a:rPr>
              <a:t>Elsevier Future Generation Computer Systems (FGCS) – Special Issue on Internet of Things (</a:t>
            </a:r>
            <a:r>
              <a:rPr lang="en-US" sz="1200" i="1" dirty="0" err="1">
                <a:solidFill>
                  <a:srgbClr val="7F7F7F"/>
                </a:solidFill>
                <a:latin typeface="Arial"/>
                <a:cs typeface="Arial"/>
              </a:rPr>
              <a:t>IoT</a:t>
            </a:r>
            <a:r>
              <a:rPr lang="en-US" sz="1200" i="1" dirty="0">
                <a:solidFill>
                  <a:srgbClr val="7F7F7F"/>
                </a:solidFill>
                <a:latin typeface="Arial"/>
                <a:cs typeface="Arial"/>
              </a:rPr>
              <a:t>): Operating System, Applications and Protocols Design, and Validation Techniques</a:t>
            </a:r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, 2018.</a:t>
            </a:r>
          </a:p>
        </p:txBody>
      </p:sp>
      <p:pic>
        <p:nvPicPr>
          <p:cNvPr id="10" name="Picture 9" descr="testbed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828800"/>
            <a:ext cx="6228722" cy="4068762"/>
          </a:xfrm>
          <a:prstGeom prst="rect">
            <a:avLst/>
          </a:prstGeom>
        </p:spPr>
      </p:pic>
      <p:pic>
        <p:nvPicPr>
          <p:cNvPr id="11" name="Picture 10" descr="general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2819401"/>
            <a:ext cx="7992581" cy="222761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647783"/>
          </a:xfrm>
        </p:spPr>
        <p:txBody>
          <a:bodyPr>
            <a:noAutofit/>
          </a:bodyPr>
          <a:lstStyle/>
          <a:p>
            <a:r>
              <a:rPr lang="en-US" sz="2800" dirty="0"/>
              <a:t>Resource-aware </a:t>
            </a:r>
            <a:r>
              <a:rPr lang="en-US" sz="2800" dirty="0" err="1"/>
              <a:t>IoT</a:t>
            </a:r>
            <a:r>
              <a:rPr lang="en-US" sz="2800" dirty="0"/>
              <a:t> Security Middleware for</a:t>
            </a:r>
            <a:br>
              <a:rPr lang="en-US" sz="2800" dirty="0"/>
            </a:br>
            <a:r>
              <a:rPr lang="en-US" sz="2800" dirty="0"/>
              <a:t>End-to-End Cloud-Fog Communication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59" y="1147584"/>
            <a:ext cx="7138737" cy="26583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0" y="5225043"/>
            <a:ext cx="8229600" cy="15814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Gateway-hosted middleware stores and tracks sessions, certificates or keys between the fog and cloud entities</a:t>
            </a:r>
          </a:p>
          <a:p>
            <a:pPr lvl="1"/>
            <a:r>
              <a:rPr lang="en-US" dirty="0"/>
              <a:t>Decouples services and protocols for end-to-end security using static pre-shared keys for quick encryption setup</a:t>
            </a:r>
          </a:p>
          <a:p>
            <a:pPr lvl="1"/>
            <a:r>
              <a:rPr lang="en-US" dirty="0"/>
              <a:t>Selection of security protocols to be used based on resource-awareness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72" y="3501767"/>
            <a:ext cx="7700211" cy="17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9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r>
              <a:rPr lang="en-US" sz="1800" dirty="0"/>
              <a:t>Process by which use of system resources is regulated according to a security policy and is permitted only by authorized entities (users, programs, processes, or other systems) according to that policy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1CE45-9076-0A43-8524-B07276B7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459335"/>
            <a:ext cx="5899150" cy="39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Security 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817FA-27F9-2F44-95EA-8C1D7107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80" y="1174174"/>
            <a:ext cx="5377690" cy="55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Policies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6DD688-5C30-6E41-97C1-868AEB0CDCDC}"/>
              </a:ext>
            </a:extLst>
          </p:cNvPr>
          <p:cNvSpPr txBox="1">
            <a:spLocks/>
          </p:cNvSpPr>
          <p:nvPr/>
        </p:nvSpPr>
        <p:spPr>
          <a:xfrm>
            <a:off x="1889760" y="1600200"/>
            <a:ext cx="4041648" cy="45262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Discretionary access control (DAC)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Controls access based on the identity of the requestor and on access rules (authorizations) stating what requestors are (or are not) allowed to do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Mandatory access control (MAC)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Controls access based on comparing security labels with security clearances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An entity that has clearance to access a resource may not, just by its own volition, enable another entity to access that resource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4D2BCC-C364-D643-A729-46EADAC791CA}"/>
              </a:ext>
            </a:extLst>
          </p:cNvPr>
          <p:cNvSpPr txBox="1">
            <a:spLocks/>
          </p:cNvSpPr>
          <p:nvPr/>
        </p:nvSpPr>
        <p:spPr>
          <a:xfrm>
            <a:off x="6259881" y="1600200"/>
            <a:ext cx="4041648" cy="46900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prstClr val="black"/>
                </a:solidFill>
              </a:rPr>
              <a:t>Role-based access control (RBAC)</a:t>
            </a:r>
          </a:p>
          <a:p>
            <a:pPr lvl="1"/>
            <a:r>
              <a:rPr lang="en-US" sz="2200" dirty="0">
                <a:solidFill>
                  <a:prstClr val="black"/>
                </a:solidFill>
              </a:rPr>
              <a:t>Controls access based on the roles that users have within the system and on rules stating what accesses are allowed to users in given roles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prstClr val="black"/>
                </a:solidFill>
              </a:rPr>
              <a:t>Attribute-based access control (ABAC)</a:t>
            </a:r>
          </a:p>
          <a:p>
            <a:pPr lvl="1"/>
            <a:r>
              <a:rPr lang="en-US" sz="2200" dirty="0">
                <a:solidFill>
                  <a:prstClr val="black"/>
                </a:solidFill>
              </a:rPr>
              <a:t>Controls access based on attributes of the user, the resource to be accessed, and current environmental conditions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E46C9-4148-6D47-84C5-74A07E58926D}"/>
              </a:ext>
            </a:extLst>
          </p:cNvPr>
          <p:cNvSpPr/>
          <p:nvPr/>
        </p:nvSpPr>
        <p:spPr>
          <a:xfrm>
            <a:off x="1889760" y="6067803"/>
            <a:ext cx="8542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600" i="1" dirty="0">
                <a:solidFill>
                  <a:srgbClr val="0432FF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exclusive; an access control mechanism can employ two or even all three of these policies to cover different classes of system resources</a:t>
            </a:r>
            <a:endParaRPr lang="en-US" sz="1600" i="1" dirty="0">
              <a:solidFill>
                <a:srgbClr val="0432FF"/>
              </a:solidFill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Subjects, Objects, and Access Rights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C43E269-6D96-B24E-903A-BE2EE2A4F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417638"/>
          <a:ext cx="82296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Discretionary Access Control (DAC)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4692072-1778-9547-B94E-968A208143A7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Scheme in which an entity may be granted access rights that permit the entity, by its own violation, to enable another entity to access some resource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Often provided using an access matrix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One dimension consists of identified subjects that may attempt data access to the resources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The other dimension lists the objects that may be accessed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Each entry in the matrix indicates the access rights of a particular subject for a particular object</a:t>
            </a: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5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Structures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2A0DFCB6-F3ED-DC4B-9103-56EDD9D71AD8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4572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46F08-CD04-6145-B8D1-8CC1C21B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47" y="1677464"/>
            <a:ext cx="6450484" cy="3216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34E81-E70B-5B43-8848-5DD70763CBC2}"/>
              </a:ext>
            </a:extLst>
          </p:cNvPr>
          <p:cNvSpPr txBox="1"/>
          <p:nvPr/>
        </p:nvSpPr>
        <p:spPr>
          <a:xfrm>
            <a:off x="5874935" y="5153472"/>
            <a:ext cx="2139614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41B7E-27FE-794D-9762-FA65BBC8FFC5}"/>
              </a:ext>
            </a:extLst>
          </p:cNvPr>
          <p:cNvSpPr/>
          <p:nvPr/>
        </p:nvSpPr>
        <p:spPr>
          <a:xfrm>
            <a:off x="2465826" y="5708591"/>
            <a:ext cx="7525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 owns files 1 and 3 and has read and write access rights to those</a:t>
            </a:r>
          </a:p>
          <a:p>
            <a:pPr defTabSz="45720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files. User B has read access rights to file 1, and so on.</a:t>
            </a:r>
          </a:p>
        </p:txBody>
      </p:sp>
    </p:spTree>
    <p:extLst>
      <p:ext uri="{BB962C8B-B14F-4D97-AF65-F5344CB8AC3E}">
        <p14:creationId xmlns:p14="http://schemas.microsoft.com/office/powerpoint/2010/main" val="2204494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GCU 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7546</Words>
  <Application>Microsoft Office PowerPoint</Application>
  <PresentationFormat>Widescreen</PresentationFormat>
  <Paragraphs>773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ABCWhyte Book</vt:lpstr>
      <vt:lpstr>Inter</vt:lpstr>
      <vt:lpstr>Arial</vt:lpstr>
      <vt:lpstr>Calibri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Access Control</vt:lpstr>
      <vt:lpstr>Access Control Security Requirements</vt:lpstr>
      <vt:lpstr>Access Control Policies</vt:lpstr>
      <vt:lpstr>Subjects, Objects, and Access Rights</vt:lpstr>
      <vt:lpstr>Discretionary Access Control (DAC) </vt:lpstr>
      <vt:lpstr>Access Control Structures Example</vt:lpstr>
      <vt:lpstr>Access Control Lists</vt:lpstr>
      <vt:lpstr>Extended Access Control Matrix</vt:lpstr>
      <vt:lpstr>Role-Based Access Control</vt:lpstr>
      <vt:lpstr>Access Control Matrix in RBAC</vt:lpstr>
      <vt:lpstr>RBAC Models</vt:lpstr>
      <vt:lpstr>Attribute-Based Access Control</vt:lpstr>
      <vt:lpstr>ABAC Model Attributes</vt:lpstr>
      <vt:lpstr>ABAC Scenario</vt:lpstr>
      <vt:lpstr>ABAC Distinguishable Characteristics</vt:lpstr>
      <vt:lpstr>Enterprise-wide Access Control </vt:lpstr>
      <vt:lpstr>PowerPoint Presentation</vt:lpstr>
      <vt:lpstr>Identity Federation</vt:lpstr>
      <vt:lpstr>Identity Information Exchange Approaches</vt:lpstr>
      <vt:lpstr>OAuth 2.0 Intro.</vt:lpstr>
      <vt:lpstr>OAuth Roles</vt:lpstr>
      <vt:lpstr>OAuth Steps</vt:lpstr>
      <vt:lpstr>OAuth service steps</vt:lpstr>
      <vt:lpstr>Most used Grant Type: Authorization Code</vt:lpstr>
      <vt:lpstr>PowerPoint Presentation</vt:lpstr>
      <vt:lpstr>Lightweight and Flexible Security for IoT-based Smart City Applications</vt:lpstr>
      <vt:lpstr>Lightweight and Flexible Security for IoT-based Smart City Applications</vt:lpstr>
      <vt:lpstr>Resource-aware IoT Security Middleware for End-to-End Cloud-Fog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Patterson, Maria</dc:creator>
  <cp:lastModifiedBy>Qu, Chengyi</cp:lastModifiedBy>
  <cp:revision>32</cp:revision>
  <dcterms:created xsi:type="dcterms:W3CDTF">2022-11-16T16:52:58Z</dcterms:created>
  <dcterms:modified xsi:type="dcterms:W3CDTF">2025-03-27T01:13:11Z</dcterms:modified>
</cp:coreProperties>
</file>